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54" r:id="rId2"/>
    <p:sldId id="372" r:id="rId3"/>
    <p:sldId id="393" r:id="rId4"/>
    <p:sldId id="383" r:id="rId5"/>
    <p:sldId id="410" r:id="rId6"/>
    <p:sldId id="395" r:id="rId7"/>
    <p:sldId id="411" r:id="rId8"/>
    <p:sldId id="382" r:id="rId9"/>
    <p:sldId id="412" r:id="rId10"/>
    <p:sldId id="384" r:id="rId11"/>
    <p:sldId id="413" r:id="rId12"/>
    <p:sldId id="414" r:id="rId13"/>
    <p:sldId id="415" r:id="rId14"/>
    <p:sldId id="416" r:id="rId15"/>
    <p:sldId id="386" r:id="rId16"/>
    <p:sldId id="388" r:id="rId17"/>
  </p:sldIdLst>
  <p:sldSz cx="9144000" cy="6858000" type="screen4x3"/>
  <p:notesSz cx="6669088" cy="9926638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3735"/>
    <a:srgbClr val="5EAFA6"/>
    <a:srgbClr val="1A3253"/>
    <a:srgbClr val="2F418D"/>
    <a:srgbClr val="17375E"/>
    <a:srgbClr val="685DAB"/>
    <a:srgbClr val="5185BD"/>
    <a:srgbClr val="5767B4"/>
    <a:srgbClr val="7160A8"/>
    <a:srgbClr val="806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60" autoAdjust="0"/>
    <p:restoredTop sz="93564" autoAdjust="0"/>
  </p:normalViewPr>
  <p:slideViewPr>
    <p:cSldViewPr>
      <p:cViewPr varScale="1">
        <p:scale>
          <a:sx n="101" d="100"/>
          <a:sy n="101" d="100"/>
        </p:scale>
        <p:origin x="136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5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3B755B-4474-4B63-B75A-764A4111FEC3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C36F871F-3C8B-48F6-8EC7-B42D105D4CCF}">
      <dgm:prSet phldrT="[Texto]" custT="1"/>
      <dgm:spPr/>
      <dgm:t>
        <a:bodyPr/>
        <a:lstStyle/>
        <a:p>
          <a:r>
            <a:rPr lang="pt-BR" sz="2000" dirty="0" smtClean="0"/>
            <a:t>Estrutura e Organização dos Orçamentos</a:t>
          </a:r>
          <a:endParaRPr lang="pt-BR" sz="2000" dirty="0"/>
        </a:p>
      </dgm:t>
    </dgm:pt>
    <dgm:pt modelId="{1CD377E1-D35D-4B97-9F04-D33980BD0663}" type="parTrans" cxnId="{3F64B770-9242-43E3-B866-50573CBD30B0}">
      <dgm:prSet/>
      <dgm:spPr/>
      <dgm:t>
        <a:bodyPr/>
        <a:lstStyle/>
        <a:p>
          <a:endParaRPr lang="pt-BR" sz="2000"/>
        </a:p>
      </dgm:t>
    </dgm:pt>
    <dgm:pt modelId="{7F06ED0E-B960-4816-97E3-F9620F8D1C26}" type="sibTrans" cxnId="{3F64B770-9242-43E3-B866-50573CBD30B0}">
      <dgm:prSet/>
      <dgm:spPr/>
      <dgm:t>
        <a:bodyPr/>
        <a:lstStyle/>
        <a:p>
          <a:endParaRPr lang="pt-BR" sz="2000"/>
        </a:p>
      </dgm:t>
    </dgm:pt>
    <dgm:pt modelId="{9AAC6AB5-24F0-4CBA-B7CF-F0A430AA80ED}">
      <dgm:prSet custT="1"/>
      <dgm:spPr/>
      <dgm:t>
        <a:bodyPr/>
        <a:lstStyle/>
        <a:p>
          <a:r>
            <a:rPr lang="pt-BR" sz="2000" dirty="0" smtClean="0"/>
            <a:t>Elaboração e Execução dos Orçamentos</a:t>
          </a:r>
        </a:p>
      </dgm:t>
    </dgm:pt>
    <dgm:pt modelId="{8FB55342-D9FC-44D5-A72E-BD33C4B67355}" type="parTrans" cxnId="{FFFD7784-3EA3-40F1-A5D3-292EEF31AA68}">
      <dgm:prSet/>
      <dgm:spPr/>
      <dgm:t>
        <a:bodyPr/>
        <a:lstStyle/>
        <a:p>
          <a:endParaRPr lang="pt-BR" sz="2000"/>
        </a:p>
      </dgm:t>
    </dgm:pt>
    <dgm:pt modelId="{AFAF3315-76B2-4D5D-84A8-3272AA0202CE}" type="sibTrans" cxnId="{FFFD7784-3EA3-40F1-A5D3-292EEF31AA68}">
      <dgm:prSet/>
      <dgm:spPr/>
      <dgm:t>
        <a:bodyPr/>
        <a:lstStyle/>
        <a:p>
          <a:endParaRPr lang="pt-BR" sz="2000"/>
        </a:p>
      </dgm:t>
    </dgm:pt>
    <dgm:pt modelId="{66543784-819A-4C37-9245-967BB4AFAAE4}">
      <dgm:prSet custT="1"/>
      <dgm:spPr/>
      <dgm:t>
        <a:bodyPr/>
        <a:lstStyle/>
        <a:p>
          <a:r>
            <a:rPr lang="pt-BR" sz="2000" dirty="0" smtClean="0"/>
            <a:t>Dívida Pública Federal</a:t>
          </a:r>
          <a:endParaRPr lang="pt-BR" sz="2000" dirty="0"/>
        </a:p>
      </dgm:t>
    </dgm:pt>
    <dgm:pt modelId="{AD29B41F-EB2B-4E45-91E8-3C6E2CA3D756}" type="parTrans" cxnId="{B8A57B9A-6552-4D11-AD83-CB5FD6A1F08D}">
      <dgm:prSet/>
      <dgm:spPr/>
      <dgm:t>
        <a:bodyPr/>
        <a:lstStyle/>
        <a:p>
          <a:endParaRPr lang="pt-BR" sz="2000"/>
        </a:p>
      </dgm:t>
    </dgm:pt>
    <dgm:pt modelId="{E4E15613-4CB3-45CA-BECF-C26B4F62CBEB}" type="sibTrans" cxnId="{B8A57B9A-6552-4D11-AD83-CB5FD6A1F08D}">
      <dgm:prSet/>
      <dgm:spPr/>
      <dgm:t>
        <a:bodyPr/>
        <a:lstStyle/>
        <a:p>
          <a:endParaRPr lang="pt-BR" sz="2000"/>
        </a:p>
      </dgm:t>
    </dgm:pt>
    <dgm:pt modelId="{7A64D856-C19D-4D4D-AE21-B0E6AF8721B7}">
      <dgm:prSet custT="1"/>
      <dgm:spPr/>
      <dgm:t>
        <a:bodyPr/>
        <a:lstStyle/>
        <a:p>
          <a:r>
            <a:rPr lang="pt-BR" sz="2000" dirty="0" smtClean="0"/>
            <a:t>Despesas com Pessoal</a:t>
          </a:r>
          <a:endParaRPr lang="pt-BR" sz="2000" dirty="0"/>
        </a:p>
      </dgm:t>
    </dgm:pt>
    <dgm:pt modelId="{9187EEDF-E6DE-451E-A1F9-F84C1408DC6E}" type="parTrans" cxnId="{773AB334-CBBA-4824-A7F9-E7A76CE45685}">
      <dgm:prSet/>
      <dgm:spPr/>
      <dgm:t>
        <a:bodyPr/>
        <a:lstStyle/>
        <a:p>
          <a:endParaRPr lang="pt-BR" sz="2000"/>
        </a:p>
      </dgm:t>
    </dgm:pt>
    <dgm:pt modelId="{3E27C938-7921-4B05-BA50-2D2E9DB780C4}" type="sibTrans" cxnId="{773AB334-CBBA-4824-A7F9-E7A76CE45685}">
      <dgm:prSet/>
      <dgm:spPr/>
      <dgm:t>
        <a:bodyPr/>
        <a:lstStyle/>
        <a:p>
          <a:endParaRPr lang="pt-BR" sz="2000"/>
        </a:p>
      </dgm:t>
    </dgm:pt>
    <dgm:pt modelId="{95A2A10A-694A-4187-B227-AE6968FA8C30}">
      <dgm:prSet custT="1"/>
      <dgm:spPr/>
      <dgm:t>
        <a:bodyPr/>
        <a:lstStyle/>
        <a:p>
          <a:r>
            <a:rPr lang="pt-BR" sz="2000" dirty="0" smtClean="0"/>
            <a:t>Agências Financeiras Oficiais de Fomento</a:t>
          </a:r>
          <a:endParaRPr lang="pt-BR" sz="2000" dirty="0"/>
        </a:p>
      </dgm:t>
    </dgm:pt>
    <dgm:pt modelId="{90CEA1C7-2770-467B-A7C7-F5C2C8B9F764}" type="parTrans" cxnId="{74661249-F773-4560-91C6-7441FFB6E4B6}">
      <dgm:prSet/>
      <dgm:spPr/>
      <dgm:t>
        <a:bodyPr/>
        <a:lstStyle/>
        <a:p>
          <a:endParaRPr lang="pt-BR" sz="2000"/>
        </a:p>
      </dgm:t>
    </dgm:pt>
    <dgm:pt modelId="{A544108B-6EC3-4D85-B37D-494B626AEA34}" type="sibTrans" cxnId="{74661249-F773-4560-91C6-7441FFB6E4B6}">
      <dgm:prSet/>
      <dgm:spPr/>
      <dgm:t>
        <a:bodyPr/>
        <a:lstStyle/>
        <a:p>
          <a:endParaRPr lang="pt-BR" sz="2000"/>
        </a:p>
      </dgm:t>
    </dgm:pt>
    <dgm:pt modelId="{8194EFF5-AAFC-4229-91B6-E4D31E484337}">
      <dgm:prSet custT="1"/>
      <dgm:spPr/>
      <dgm:t>
        <a:bodyPr/>
        <a:lstStyle/>
        <a:p>
          <a:r>
            <a:rPr lang="pt-BR" sz="2000" dirty="0" smtClean="0"/>
            <a:t>Alterações na Legislação Tributária</a:t>
          </a:r>
          <a:endParaRPr lang="pt-BR" sz="2000" dirty="0"/>
        </a:p>
      </dgm:t>
    </dgm:pt>
    <dgm:pt modelId="{2321CF9D-83CC-4A01-A5FA-E3BD7BB696CB}" type="parTrans" cxnId="{23145EFF-0B99-45AD-A788-7E85C47519FA}">
      <dgm:prSet/>
      <dgm:spPr/>
      <dgm:t>
        <a:bodyPr/>
        <a:lstStyle/>
        <a:p>
          <a:endParaRPr lang="pt-BR" sz="2000"/>
        </a:p>
      </dgm:t>
    </dgm:pt>
    <dgm:pt modelId="{6603CF46-AC4A-4ADC-9BCB-C00B155DD2A7}" type="sibTrans" cxnId="{23145EFF-0B99-45AD-A788-7E85C47519FA}">
      <dgm:prSet/>
      <dgm:spPr/>
      <dgm:t>
        <a:bodyPr/>
        <a:lstStyle/>
        <a:p>
          <a:endParaRPr lang="pt-BR" sz="2000"/>
        </a:p>
      </dgm:t>
    </dgm:pt>
    <dgm:pt modelId="{A19E1F67-6866-4A4E-A6A1-76A3BDAF848F}">
      <dgm:prSet custT="1"/>
      <dgm:spPr/>
      <dgm:t>
        <a:bodyPr/>
        <a:lstStyle/>
        <a:p>
          <a:r>
            <a:rPr lang="pt-BR" sz="2000" dirty="0" smtClean="0"/>
            <a:t>Fiscalização pelo Poder Legislativo sobre Obras e Serviços</a:t>
          </a:r>
          <a:endParaRPr lang="pt-BR" sz="2000" dirty="0"/>
        </a:p>
      </dgm:t>
    </dgm:pt>
    <dgm:pt modelId="{CB3037B7-BF27-49C8-AD02-3096FE5D95E1}" type="parTrans" cxnId="{8BB7345E-05BF-44B0-8673-6AD56813995E}">
      <dgm:prSet/>
      <dgm:spPr/>
      <dgm:t>
        <a:bodyPr/>
        <a:lstStyle/>
        <a:p>
          <a:endParaRPr lang="pt-BR" sz="2000"/>
        </a:p>
      </dgm:t>
    </dgm:pt>
    <dgm:pt modelId="{A9867FC2-6ECE-47A4-B166-09822811AD45}" type="sibTrans" cxnId="{8BB7345E-05BF-44B0-8673-6AD56813995E}">
      <dgm:prSet/>
      <dgm:spPr/>
      <dgm:t>
        <a:bodyPr/>
        <a:lstStyle/>
        <a:p>
          <a:endParaRPr lang="pt-BR" sz="2000"/>
        </a:p>
      </dgm:t>
    </dgm:pt>
    <dgm:pt modelId="{947EA396-B8BF-4A1B-94C0-CEDD3145B6A6}">
      <dgm:prSet custT="1"/>
      <dgm:spPr/>
      <dgm:t>
        <a:bodyPr/>
        <a:lstStyle/>
        <a:p>
          <a:r>
            <a:rPr lang="pt-BR" sz="2000" smtClean="0"/>
            <a:t>Transparência </a:t>
          </a:r>
          <a:endParaRPr lang="pt-BR" sz="2000"/>
        </a:p>
      </dgm:t>
    </dgm:pt>
    <dgm:pt modelId="{DC9B7D26-8F77-4F3D-AC3D-605760E7E4B2}" type="parTrans" cxnId="{DD9C9C3D-754E-4A35-A829-F77B376E1798}">
      <dgm:prSet/>
      <dgm:spPr/>
      <dgm:t>
        <a:bodyPr/>
        <a:lstStyle/>
        <a:p>
          <a:endParaRPr lang="pt-BR" sz="2000"/>
        </a:p>
      </dgm:t>
    </dgm:pt>
    <dgm:pt modelId="{AF13C94E-C0C4-42DA-A231-DE29BA256787}" type="sibTrans" cxnId="{DD9C9C3D-754E-4A35-A829-F77B376E1798}">
      <dgm:prSet/>
      <dgm:spPr/>
      <dgm:t>
        <a:bodyPr/>
        <a:lstStyle/>
        <a:p>
          <a:endParaRPr lang="pt-BR" sz="2000"/>
        </a:p>
      </dgm:t>
    </dgm:pt>
    <dgm:pt modelId="{A5B9E0F1-AE4B-4518-89EA-3DDB81F7F9DB}">
      <dgm:prSet custT="1"/>
      <dgm:spPr/>
      <dgm:t>
        <a:bodyPr/>
        <a:lstStyle/>
        <a:p>
          <a:r>
            <a:rPr lang="pt-BR" sz="2000" dirty="0" smtClean="0"/>
            <a:t>Transferências</a:t>
          </a:r>
          <a:r>
            <a:rPr lang="pt-BR" sz="2000" smtClean="0"/>
            <a:t> </a:t>
          </a:r>
          <a:endParaRPr lang="pt-BR" sz="2000" dirty="0"/>
        </a:p>
      </dgm:t>
    </dgm:pt>
    <dgm:pt modelId="{2117D857-857B-499C-9CB9-CF20C97A7200}" type="sibTrans" cxnId="{3675ED98-C2B2-40A0-8D67-72A8250B2A73}">
      <dgm:prSet/>
      <dgm:spPr/>
      <dgm:t>
        <a:bodyPr/>
        <a:lstStyle/>
        <a:p>
          <a:endParaRPr lang="pt-BR" sz="2000"/>
        </a:p>
      </dgm:t>
    </dgm:pt>
    <dgm:pt modelId="{38572F18-297F-42F3-9EB8-4FD3019BB829}" type="parTrans" cxnId="{3675ED98-C2B2-40A0-8D67-72A8250B2A73}">
      <dgm:prSet/>
      <dgm:spPr/>
      <dgm:t>
        <a:bodyPr/>
        <a:lstStyle/>
        <a:p>
          <a:endParaRPr lang="pt-BR" sz="2000"/>
        </a:p>
      </dgm:t>
    </dgm:pt>
    <dgm:pt modelId="{42DDE663-3455-461C-AB9D-9ED69796F7DC}" type="pres">
      <dgm:prSet presAssocID="{D13B755B-4474-4B63-B75A-764A4111FEC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CA66869-167E-4EEC-BF3F-CFCFF9A5565E}" type="pres">
      <dgm:prSet presAssocID="{C36F871F-3C8B-48F6-8EC7-B42D105D4CCF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53A14B-F442-4237-BCE6-BB64D160C11A}" type="pres">
      <dgm:prSet presAssocID="{7F06ED0E-B960-4816-97E3-F9620F8D1C26}" presName="sibTrans" presStyleCnt="0"/>
      <dgm:spPr/>
    </dgm:pt>
    <dgm:pt modelId="{74821190-EE13-4AF4-8EA9-B4F94A3428F0}" type="pres">
      <dgm:prSet presAssocID="{9AAC6AB5-24F0-4CBA-B7CF-F0A430AA80ED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E250F6-72C5-41D2-998E-36B6B6117B37}" type="pres">
      <dgm:prSet presAssocID="{AFAF3315-76B2-4D5D-84A8-3272AA0202CE}" presName="sibTrans" presStyleCnt="0"/>
      <dgm:spPr/>
    </dgm:pt>
    <dgm:pt modelId="{580E590F-031C-4DC4-B525-0230F0574AAD}" type="pres">
      <dgm:prSet presAssocID="{A5B9E0F1-AE4B-4518-89EA-3DDB81F7F9D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0E6532A-ECF1-4CE4-9FD1-238F76544CCD}" type="pres">
      <dgm:prSet presAssocID="{2117D857-857B-499C-9CB9-CF20C97A7200}" presName="sibTrans" presStyleCnt="0"/>
      <dgm:spPr/>
    </dgm:pt>
    <dgm:pt modelId="{E606D0D2-5DCA-48C9-BC59-2A9069E896E5}" type="pres">
      <dgm:prSet presAssocID="{66543784-819A-4C37-9245-967BB4AFAAE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68B664-496C-4226-AD67-56B5977AAE5A}" type="pres">
      <dgm:prSet presAssocID="{E4E15613-4CB3-45CA-BECF-C26B4F62CBEB}" presName="sibTrans" presStyleCnt="0"/>
      <dgm:spPr/>
    </dgm:pt>
    <dgm:pt modelId="{ED20BA0F-09FA-4E25-9E84-4A0BFB68AF46}" type="pres">
      <dgm:prSet presAssocID="{7A64D856-C19D-4D4D-AE21-B0E6AF8721B7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67FCF83-3132-42DC-BCE8-27C4784F716D}" type="pres">
      <dgm:prSet presAssocID="{3E27C938-7921-4B05-BA50-2D2E9DB780C4}" presName="sibTrans" presStyleCnt="0"/>
      <dgm:spPr/>
    </dgm:pt>
    <dgm:pt modelId="{A3BFC54A-0964-4489-827D-C4F92011B437}" type="pres">
      <dgm:prSet presAssocID="{95A2A10A-694A-4187-B227-AE6968FA8C30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D1C2D2-C82B-4E40-9C5B-BB1C946579E7}" type="pres">
      <dgm:prSet presAssocID="{A544108B-6EC3-4D85-B37D-494B626AEA34}" presName="sibTrans" presStyleCnt="0"/>
      <dgm:spPr/>
    </dgm:pt>
    <dgm:pt modelId="{3F39692D-ACCC-4A9B-9076-061D408A2234}" type="pres">
      <dgm:prSet presAssocID="{8194EFF5-AAFC-4229-91B6-E4D31E484337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C7A90C-71AA-4C29-ABD4-01A1CD216CB3}" type="pres">
      <dgm:prSet presAssocID="{6603CF46-AC4A-4ADC-9BCB-C00B155DD2A7}" presName="sibTrans" presStyleCnt="0"/>
      <dgm:spPr/>
    </dgm:pt>
    <dgm:pt modelId="{2527F009-C8D5-4FDA-A142-E62BFB136183}" type="pres">
      <dgm:prSet presAssocID="{A19E1F67-6866-4A4E-A6A1-76A3BDAF848F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0F252B-4505-48A6-8F46-8BB15B11FEF7}" type="pres">
      <dgm:prSet presAssocID="{A9867FC2-6ECE-47A4-B166-09822811AD45}" presName="sibTrans" presStyleCnt="0"/>
      <dgm:spPr/>
    </dgm:pt>
    <dgm:pt modelId="{B28FECD0-21F8-433D-9705-ECE28DA0E8B7}" type="pres">
      <dgm:prSet presAssocID="{947EA396-B8BF-4A1B-94C0-CEDD3145B6A6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AFE5EF0-6570-4394-AFCB-1B4AB839CA26}" type="presOf" srcId="{A19E1F67-6866-4A4E-A6A1-76A3BDAF848F}" destId="{2527F009-C8D5-4FDA-A142-E62BFB136183}" srcOrd="0" destOrd="0" presId="urn:microsoft.com/office/officeart/2005/8/layout/default"/>
    <dgm:cxn modelId="{AAFFABFF-E2EF-4CCB-A02F-C29C8EC8F960}" type="presOf" srcId="{C36F871F-3C8B-48F6-8EC7-B42D105D4CCF}" destId="{ACA66869-167E-4EEC-BF3F-CFCFF9A5565E}" srcOrd="0" destOrd="0" presId="urn:microsoft.com/office/officeart/2005/8/layout/default"/>
    <dgm:cxn modelId="{773AB334-CBBA-4824-A7F9-E7A76CE45685}" srcId="{D13B755B-4474-4B63-B75A-764A4111FEC3}" destId="{7A64D856-C19D-4D4D-AE21-B0E6AF8721B7}" srcOrd="4" destOrd="0" parTransId="{9187EEDF-E6DE-451E-A1F9-F84C1408DC6E}" sibTransId="{3E27C938-7921-4B05-BA50-2D2E9DB780C4}"/>
    <dgm:cxn modelId="{770DFD7C-38F9-481C-AA3E-C23DCCBD5453}" type="presOf" srcId="{7A64D856-C19D-4D4D-AE21-B0E6AF8721B7}" destId="{ED20BA0F-09FA-4E25-9E84-4A0BFB68AF46}" srcOrd="0" destOrd="0" presId="urn:microsoft.com/office/officeart/2005/8/layout/default"/>
    <dgm:cxn modelId="{4FCE9AFF-4053-4288-8974-F12C6EDBFC6B}" type="presOf" srcId="{9AAC6AB5-24F0-4CBA-B7CF-F0A430AA80ED}" destId="{74821190-EE13-4AF4-8EA9-B4F94A3428F0}" srcOrd="0" destOrd="0" presId="urn:microsoft.com/office/officeart/2005/8/layout/default"/>
    <dgm:cxn modelId="{6CCEC816-4060-4544-9B65-5B796A88EB7C}" type="presOf" srcId="{947EA396-B8BF-4A1B-94C0-CEDD3145B6A6}" destId="{B28FECD0-21F8-433D-9705-ECE28DA0E8B7}" srcOrd="0" destOrd="0" presId="urn:microsoft.com/office/officeart/2005/8/layout/default"/>
    <dgm:cxn modelId="{E79CC552-4D76-43C5-8375-B11B8AB9C3F5}" type="presOf" srcId="{8194EFF5-AAFC-4229-91B6-E4D31E484337}" destId="{3F39692D-ACCC-4A9B-9076-061D408A2234}" srcOrd="0" destOrd="0" presId="urn:microsoft.com/office/officeart/2005/8/layout/default"/>
    <dgm:cxn modelId="{3675ED98-C2B2-40A0-8D67-72A8250B2A73}" srcId="{D13B755B-4474-4B63-B75A-764A4111FEC3}" destId="{A5B9E0F1-AE4B-4518-89EA-3DDB81F7F9DB}" srcOrd="2" destOrd="0" parTransId="{38572F18-297F-42F3-9EB8-4FD3019BB829}" sibTransId="{2117D857-857B-499C-9CB9-CF20C97A7200}"/>
    <dgm:cxn modelId="{CD3AC7E7-138B-4077-80B2-FB2576210275}" type="presOf" srcId="{66543784-819A-4C37-9245-967BB4AFAAE4}" destId="{E606D0D2-5DCA-48C9-BC59-2A9069E896E5}" srcOrd="0" destOrd="0" presId="urn:microsoft.com/office/officeart/2005/8/layout/default"/>
    <dgm:cxn modelId="{DD9C9C3D-754E-4A35-A829-F77B376E1798}" srcId="{D13B755B-4474-4B63-B75A-764A4111FEC3}" destId="{947EA396-B8BF-4A1B-94C0-CEDD3145B6A6}" srcOrd="8" destOrd="0" parTransId="{DC9B7D26-8F77-4F3D-AC3D-605760E7E4B2}" sibTransId="{AF13C94E-C0C4-42DA-A231-DE29BA256787}"/>
    <dgm:cxn modelId="{0E89B24A-87FA-4B90-AB6D-2943ED0B15DE}" type="presOf" srcId="{A5B9E0F1-AE4B-4518-89EA-3DDB81F7F9DB}" destId="{580E590F-031C-4DC4-B525-0230F0574AAD}" srcOrd="0" destOrd="0" presId="urn:microsoft.com/office/officeart/2005/8/layout/default"/>
    <dgm:cxn modelId="{FFFD7784-3EA3-40F1-A5D3-292EEF31AA68}" srcId="{D13B755B-4474-4B63-B75A-764A4111FEC3}" destId="{9AAC6AB5-24F0-4CBA-B7CF-F0A430AA80ED}" srcOrd="1" destOrd="0" parTransId="{8FB55342-D9FC-44D5-A72E-BD33C4B67355}" sibTransId="{AFAF3315-76B2-4D5D-84A8-3272AA0202CE}"/>
    <dgm:cxn modelId="{3F64B770-9242-43E3-B866-50573CBD30B0}" srcId="{D13B755B-4474-4B63-B75A-764A4111FEC3}" destId="{C36F871F-3C8B-48F6-8EC7-B42D105D4CCF}" srcOrd="0" destOrd="0" parTransId="{1CD377E1-D35D-4B97-9F04-D33980BD0663}" sibTransId="{7F06ED0E-B960-4816-97E3-F9620F8D1C26}"/>
    <dgm:cxn modelId="{087898B1-B8B7-4FA7-BDF7-6C15460CA463}" type="presOf" srcId="{95A2A10A-694A-4187-B227-AE6968FA8C30}" destId="{A3BFC54A-0964-4489-827D-C4F92011B437}" srcOrd="0" destOrd="0" presId="urn:microsoft.com/office/officeart/2005/8/layout/default"/>
    <dgm:cxn modelId="{74661249-F773-4560-91C6-7441FFB6E4B6}" srcId="{D13B755B-4474-4B63-B75A-764A4111FEC3}" destId="{95A2A10A-694A-4187-B227-AE6968FA8C30}" srcOrd="5" destOrd="0" parTransId="{90CEA1C7-2770-467B-A7C7-F5C2C8B9F764}" sibTransId="{A544108B-6EC3-4D85-B37D-494B626AEA34}"/>
    <dgm:cxn modelId="{A0D2D62E-D676-4960-A6AA-EC18728B5D33}" type="presOf" srcId="{D13B755B-4474-4B63-B75A-764A4111FEC3}" destId="{42DDE663-3455-461C-AB9D-9ED69796F7DC}" srcOrd="0" destOrd="0" presId="urn:microsoft.com/office/officeart/2005/8/layout/default"/>
    <dgm:cxn modelId="{23145EFF-0B99-45AD-A788-7E85C47519FA}" srcId="{D13B755B-4474-4B63-B75A-764A4111FEC3}" destId="{8194EFF5-AAFC-4229-91B6-E4D31E484337}" srcOrd="6" destOrd="0" parTransId="{2321CF9D-83CC-4A01-A5FA-E3BD7BB696CB}" sibTransId="{6603CF46-AC4A-4ADC-9BCB-C00B155DD2A7}"/>
    <dgm:cxn modelId="{8BB7345E-05BF-44B0-8673-6AD56813995E}" srcId="{D13B755B-4474-4B63-B75A-764A4111FEC3}" destId="{A19E1F67-6866-4A4E-A6A1-76A3BDAF848F}" srcOrd="7" destOrd="0" parTransId="{CB3037B7-BF27-49C8-AD02-3096FE5D95E1}" sibTransId="{A9867FC2-6ECE-47A4-B166-09822811AD45}"/>
    <dgm:cxn modelId="{B8A57B9A-6552-4D11-AD83-CB5FD6A1F08D}" srcId="{D13B755B-4474-4B63-B75A-764A4111FEC3}" destId="{66543784-819A-4C37-9245-967BB4AFAAE4}" srcOrd="3" destOrd="0" parTransId="{AD29B41F-EB2B-4E45-91E8-3C6E2CA3D756}" sibTransId="{E4E15613-4CB3-45CA-BECF-C26B4F62CBEB}"/>
    <dgm:cxn modelId="{C9E9D02F-204C-42EB-AC68-7A90919F4096}" type="presParOf" srcId="{42DDE663-3455-461C-AB9D-9ED69796F7DC}" destId="{ACA66869-167E-4EEC-BF3F-CFCFF9A5565E}" srcOrd="0" destOrd="0" presId="urn:microsoft.com/office/officeart/2005/8/layout/default"/>
    <dgm:cxn modelId="{DA16BE9D-74F8-40AD-A638-4CAF80DB9B6D}" type="presParOf" srcId="{42DDE663-3455-461C-AB9D-9ED69796F7DC}" destId="{C353A14B-F442-4237-BCE6-BB64D160C11A}" srcOrd="1" destOrd="0" presId="urn:microsoft.com/office/officeart/2005/8/layout/default"/>
    <dgm:cxn modelId="{715EA2AA-3471-418C-9507-698697B8D18B}" type="presParOf" srcId="{42DDE663-3455-461C-AB9D-9ED69796F7DC}" destId="{74821190-EE13-4AF4-8EA9-B4F94A3428F0}" srcOrd="2" destOrd="0" presId="urn:microsoft.com/office/officeart/2005/8/layout/default"/>
    <dgm:cxn modelId="{368AAF28-00D2-42B8-A12A-CDAB12D60368}" type="presParOf" srcId="{42DDE663-3455-461C-AB9D-9ED69796F7DC}" destId="{1FE250F6-72C5-41D2-998E-36B6B6117B37}" srcOrd="3" destOrd="0" presId="urn:microsoft.com/office/officeart/2005/8/layout/default"/>
    <dgm:cxn modelId="{C4D8C99A-8A9C-4DA0-8C35-D0691693C9A3}" type="presParOf" srcId="{42DDE663-3455-461C-AB9D-9ED69796F7DC}" destId="{580E590F-031C-4DC4-B525-0230F0574AAD}" srcOrd="4" destOrd="0" presId="urn:microsoft.com/office/officeart/2005/8/layout/default"/>
    <dgm:cxn modelId="{289A693C-6838-440A-8500-063BB9B05B40}" type="presParOf" srcId="{42DDE663-3455-461C-AB9D-9ED69796F7DC}" destId="{00E6532A-ECF1-4CE4-9FD1-238F76544CCD}" srcOrd="5" destOrd="0" presId="urn:microsoft.com/office/officeart/2005/8/layout/default"/>
    <dgm:cxn modelId="{464DAB49-50AD-4A6D-89A9-19CB7D67A819}" type="presParOf" srcId="{42DDE663-3455-461C-AB9D-9ED69796F7DC}" destId="{E606D0D2-5DCA-48C9-BC59-2A9069E896E5}" srcOrd="6" destOrd="0" presId="urn:microsoft.com/office/officeart/2005/8/layout/default"/>
    <dgm:cxn modelId="{1631B77A-15D3-45AC-A31E-6F7AA48C6951}" type="presParOf" srcId="{42DDE663-3455-461C-AB9D-9ED69796F7DC}" destId="{B268B664-496C-4226-AD67-56B5977AAE5A}" srcOrd="7" destOrd="0" presId="urn:microsoft.com/office/officeart/2005/8/layout/default"/>
    <dgm:cxn modelId="{4AD8EC93-B0B5-4583-9219-368441EC7A7B}" type="presParOf" srcId="{42DDE663-3455-461C-AB9D-9ED69796F7DC}" destId="{ED20BA0F-09FA-4E25-9E84-4A0BFB68AF46}" srcOrd="8" destOrd="0" presId="urn:microsoft.com/office/officeart/2005/8/layout/default"/>
    <dgm:cxn modelId="{B6F61CB4-87A1-45D5-9907-EB1DE49BBCFD}" type="presParOf" srcId="{42DDE663-3455-461C-AB9D-9ED69796F7DC}" destId="{367FCF83-3132-42DC-BCE8-27C4784F716D}" srcOrd="9" destOrd="0" presId="urn:microsoft.com/office/officeart/2005/8/layout/default"/>
    <dgm:cxn modelId="{8ABA470C-0DCF-4600-BB9B-F101DB8065C9}" type="presParOf" srcId="{42DDE663-3455-461C-AB9D-9ED69796F7DC}" destId="{A3BFC54A-0964-4489-827D-C4F92011B437}" srcOrd="10" destOrd="0" presId="urn:microsoft.com/office/officeart/2005/8/layout/default"/>
    <dgm:cxn modelId="{DE62B22A-0016-4670-855F-82399B374257}" type="presParOf" srcId="{42DDE663-3455-461C-AB9D-9ED69796F7DC}" destId="{E1D1C2D2-C82B-4E40-9C5B-BB1C946579E7}" srcOrd="11" destOrd="0" presId="urn:microsoft.com/office/officeart/2005/8/layout/default"/>
    <dgm:cxn modelId="{F774C54E-DE9E-4412-9AF8-73E96C908055}" type="presParOf" srcId="{42DDE663-3455-461C-AB9D-9ED69796F7DC}" destId="{3F39692D-ACCC-4A9B-9076-061D408A2234}" srcOrd="12" destOrd="0" presId="urn:microsoft.com/office/officeart/2005/8/layout/default"/>
    <dgm:cxn modelId="{638AD00A-B965-448E-B5E1-A26C042101F0}" type="presParOf" srcId="{42DDE663-3455-461C-AB9D-9ED69796F7DC}" destId="{68C7A90C-71AA-4C29-ABD4-01A1CD216CB3}" srcOrd="13" destOrd="0" presId="urn:microsoft.com/office/officeart/2005/8/layout/default"/>
    <dgm:cxn modelId="{BD494ED3-D32C-4FEA-AD12-1D78DAD2461E}" type="presParOf" srcId="{42DDE663-3455-461C-AB9D-9ED69796F7DC}" destId="{2527F009-C8D5-4FDA-A142-E62BFB136183}" srcOrd="14" destOrd="0" presId="urn:microsoft.com/office/officeart/2005/8/layout/default"/>
    <dgm:cxn modelId="{2CE0A1BD-BB0D-4127-B59F-366DFA3358FC}" type="presParOf" srcId="{42DDE663-3455-461C-AB9D-9ED69796F7DC}" destId="{B30F252B-4505-48A6-8F46-8BB15B11FEF7}" srcOrd="15" destOrd="0" presId="urn:microsoft.com/office/officeart/2005/8/layout/default"/>
    <dgm:cxn modelId="{94A25866-DF9B-435E-B55B-CCA23E32A9A9}" type="presParOf" srcId="{42DDE663-3455-461C-AB9D-9ED69796F7DC}" destId="{B28FECD0-21F8-433D-9705-ECE28DA0E8B7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DB1907-5343-495D-A49A-2F209F54E316}" type="doc">
      <dgm:prSet loTypeId="urn:microsoft.com/office/officeart/2005/8/layout/b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3020CDA0-9617-4189-BDAF-720FBB155DC9}">
      <dgm:prSet phldrT="[Texto]" custT="1"/>
      <dgm:spPr/>
      <dgm:t>
        <a:bodyPr/>
        <a:lstStyle/>
        <a:p>
          <a:r>
            <a:rPr lang="pt-BR" sz="2000" b="1" dirty="0" smtClean="0"/>
            <a:t>Análise Interna </a:t>
          </a:r>
        </a:p>
        <a:p>
          <a:r>
            <a:rPr lang="pt-BR" sz="2000" b="1" dirty="0" smtClean="0"/>
            <a:t>/ Captação Externa</a:t>
          </a:r>
        </a:p>
        <a:p>
          <a:r>
            <a:rPr lang="pt-BR" sz="2000" b="1" dirty="0" smtClean="0"/>
            <a:t>(</a:t>
          </a:r>
          <a:r>
            <a:rPr lang="pt-BR" sz="2000" b="1" dirty="0" err="1" smtClean="0"/>
            <a:t>OSs</a:t>
          </a:r>
          <a:r>
            <a:rPr lang="pt-BR" sz="2000" b="1" dirty="0" smtClean="0"/>
            <a:t>, UOs*, </a:t>
          </a:r>
          <a:r>
            <a:rPr lang="pt-BR" sz="2000" b="1" dirty="0" err="1" smtClean="0"/>
            <a:t>ATs</a:t>
          </a:r>
          <a:r>
            <a:rPr lang="pt-BR" sz="2000" b="1" dirty="0" smtClean="0"/>
            <a:t> e SOF)</a:t>
          </a:r>
          <a:endParaRPr lang="pt-BR" sz="2000" b="1" dirty="0"/>
        </a:p>
      </dgm:t>
    </dgm:pt>
    <dgm:pt modelId="{0E491203-1385-4F0C-AFAF-81B58E1A5F97}" type="parTrans" cxnId="{3BDAC009-A0D0-489A-B804-4284E98EF086}">
      <dgm:prSet/>
      <dgm:spPr/>
      <dgm:t>
        <a:bodyPr/>
        <a:lstStyle/>
        <a:p>
          <a:endParaRPr lang="pt-BR" sz="2000" b="1"/>
        </a:p>
      </dgm:t>
    </dgm:pt>
    <dgm:pt modelId="{C0B9B7DC-A70F-4244-801D-E6A9B6D74FDA}" type="sibTrans" cxnId="{3BDAC009-A0D0-489A-B804-4284E98EF086}">
      <dgm:prSet custT="1"/>
      <dgm:spPr>
        <a:ln w="38100">
          <a:solidFill>
            <a:srgbClr val="5EAFA6"/>
          </a:solidFill>
        </a:ln>
      </dgm:spPr>
      <dgm:t>
        <a:bodyPr/>
        <a:lstStyle/>
        <a:p>
          <a:endParaRPr lang="pt-BR" sz="2000" b="1"/>
        </a:p>
      </dgm:t>
    </dgm:pt>
    <dgm:pt modelId="{763C7B8F-8838-4EDA-A42C-5164B4C4DCAC}">
      <dgm:prSet phldrT="[Texto]" custT="1"/>
      <dgm:spPr/>
      <dgm:t>
        <a:bodyPr/>
        <a:lstStyle/>
        <a:p>
          <a:r>
            <a:rPr lang="pt-BR" sz="2000" b="1" dirty="0" smtClean="0"/>
            <a:t>Análise das Propostas Externas</a:t>
          </a:r>
        </a:p>
        <a:p>
          <a:r>
            <a:rPr lang="pt-BR" sz="2000" b="1" dirty="0" smtClean="0"/>
            <a:t>(SOF)</a:t>
          </a:r>
          <a:endParaRPr lang="pt-BR" sz="2000" b="1" dirty="0"/>
        </a:p>
      </dgm:t>
    </dgm:pt>
    <dgm:pt modelId="{8215B736-3A37-4C00-BE2B-30B0E2E6FFBB}" type="parTrans" cxnId="{6B2DD71B-736D-4880-9BC3-4E7D67445F2E}">
      <dgm:prSet/>
      <dgm:spPr/>
      <dgm:t>
        <a:bodyPr/>
        <a:lstStyle/>
        <a:p>
          <a:endParaRPr lang="pt-BR" sz="2000" b="1"/>
        </a:p>
      </dgm:t>
    </dgm:pt>
    <dgm:pt modelId="{4CD9A300-2303-4952-B4C3-0EAB16914AA1}" type="sibTrans" cxnId="{6B2DD71B-736D-4880-9BC3-4E7D67445F2E}">
      <dgm:prSet custT="1"/>
      <dgm:spPr>
        <a:ln w="38100">
          <a:solidFill>
            <a:srgbClr val="5EAFA6"/>
          </a:solidFill>
        </a:ln>
      </dgm:spPr>
      <dgm:t>
        <a:bodyPr/>
        <a:lstStyle/>
        <a:p>
          <a:endParaRPr lang="pt-BR" sz="2000" b="1"/>
        </a:p>
      </dgm:t>
    </dgm:pt>
    <dgm:pt modelId="{22280AED-C375-4A47-91FD-8A486AE16A0A}">
      <dgm:prSet phldrT="[Texto]" custT="1"/>
      <dgm:spPr/>
      <dgm:t>
        <a:bodyPr/>
        <a:lstStyle/>
        <a:p>
          <a:r>
            <a:rPr lang="pt-BR" sz="2000" b="1" dirty="0" smtClean="0"/>
            <a:t>Solicitação de pareceres a </a:t>
          </a:r>
          <a:r>
            <a:rPr lang="pt-BR" sz="2000" b="1" dirty="0" err="1" smtClean="0"/>
            <a:t>ATs</a:t>
          </a:r>
          <a:r>
            <a:rPr lang="pt-BR" sz="2000" b="1" dirty="0" smtClean="0"/>
            <a:t> e SOF</a:t>
          </a:r>
        </a:p>
        <a:p>
          <a:r>
            <a:rPr lang="pt-BR" sz="2000" b="1" dirty="0" smtClean="0"/>
            <a:t>(SOF)</a:t>
          </a:r>
          <a:endParaRPr lang="pt-BR" sz="2000" b="1" dirty="0"/>
        </a:p>
      </dgm:t>
    </dgm:pt>
    <dgm:pt modelId="{8B34DF00-38F3-436A-BDF4-051443857754}" type="parTrans" cxnId="{271FB37C-2714-4BFC-9611-EA4C60D25BDD}">
      <dgm:prSet/>
      <dgm:spPr/>
      <dgm:t>
        <a:bodyPr/>
        <a:lstStyle/>
        <a:p>
          <a:endParaRPr lang="pt-BR" sz="2000" b="1"/>
        </a:p>
      </dgm:t>
    </dgm:pt>
    <dgm:pt modelId="{929B538C-362F-4638-8B8E-D0E7FC5E4F94}" type="sibTrans" cxnId="{271FB37C-2714-4BFC-9611-EA4C60D25BDD}">
      <dgm:prSet custT="1"/>
      <dgm:spPr>
        <a:ln w="38100">
          <a:solidFill>
            <a:srgbClr val="5EAFA6"/>
          </a:solidFill>
        </a:ln>
      </dgm:spPr>
      <dgm:t>
        <a:bodyPr/>
        <a:lstStyle/>
        <a:p>
          <a:endParaRPr lang="pt-BR" sz="2000" b="1"/>
        </a:p>
      </dgm:t>
    </dgm:pt>
    <dgm:pt modelId="{1548B4BD-D318-4A21-8CAF-9F9D3B08D333}">
      <dgm:prSet phldrT="[Texto]" custT="1"/>
      <dgm:spPr/>
      <dgm:t>
        <a:bodyPr/>
        <a:lstStyle/>
        <a:p>
          <a:r>
            <a:rPr lang="pt-BR" sz="2000" b="1" dirty="0" smtClean="0"/>
            <a:t>Emissão de Pareceres </a:t>
          </a:r>
        </a:p>
        <a:p>
          <a:r>
            <a:rPr lang="pt-BR" sz="2000" b="1" dirty="0" smtClean="0"/>
            <a:t>(</a:t>
          </a:r>
          <a:r>
            <a:rPr lang="pt-BR" sz="2000" b="1" dirty="0" err="1" smtClean="0"/>
            <a:t>ATs</a:t>
          </a:r>
          <a:r>
            <a:rPr lang="pt-BR" sz="2000" b="1" dirty="0" smtClean="0"/>
            <a:t> e SOF)</a:t>
          </a:r>
          <a:endParaRPr lang="pt-BR" sz="2000" b="1" dirty="0"/>
        </a:p>
      </dgm:t>
    </dgm:pt>
    <dgm:pt modelId="{2650906D-142E-4056-9E52-A80102D9A72A}" type="parTrans" cxnId="{E2BB687E-3F88-4CC0-A6C4-35139E516AEF}">
      <dgm:prSet/>
      <dgm:spPr/>
      <dgm:t>
        <a:bodyPr/>
        <a:lstStyle/>
        <a:p>
          <a:endParaRPr lang="pt-BR" sz="2000" b="1"/>
        </a:p>
      </dgm:t>
    </dgm:pt>
    <dgm:pt modelId="{401C3B7D-D7D0-4A0F-9ACC-48C49C3EEBD2}" type="sibTrans" cxnId="{E2BB687E-3F88-4CC0-A6C4-35139E516AEF}">
      <dgm:prSet custT="1"/>
      <dgm:spPr>
        <a:ln w="38100">
          <a:solidFill>
            <a:srgbClr val="5EAFA6"/>
          </a:solidFill>
        </a:ln>
      </dgm:spPr>
      <dgm:t>
        <a:bodyPr/>
        <a:lstStyle/>
        <a:p>
          <a:endParaRPr lang="pt-BR" sz="2000" b="1"/>
        </a:p>
      </dgm:t>
    </dgm:pt>
    <dgm:pt modelId="{D847EF11-FE37-436C-9DE0-43D481D16AF8}">
      <dgm:prSet phldrT="[Texto]" custT="1"/>
      <dgm:spPr/>
      <dgm:t>
        <a:bodyPr/>
        <a:lstStyle/>
        <a:p>
          <a:r>
            <a:rPr lang="pt-BR" sz="2000" b="1" dirty="0" smtClean="0"/>
            <a:t>Captação </a:t>
          </a:r>
          <a:r>
            <a:rPr lang="pt-BR" sz="2000" b="1" u="none" dirty="0" smtClean="0"/>
            <a:t>Interna</a:t>
          </a:r>
        </a:p>
        <a:p>
          <a:r>
            <a:rPr lang="pt-BR" sz="2000" b="1" dirty="0" smtClean="0"/>
            <a:t>(SOF)</a:t>
          </a:r>
          <a:endParaRPr lang="pt-BR" sz="2000" b="1" dirty="0"/>
        </a:p>
      </dgm:t>
    </dgm:pt>
    <dgm:pt modelId="{5F5F4342-E1B0-44B5-B126-9D46E7875EE3}" type="parTrans" cxnId="{33BCA0FC-4FDF-4CA0-9A76-7C0D892B27F6}">
      <dgm:prSet/>
      <dgm:spPr/>
      <dgm:t>
        <a:bodyPr/>
        <a:lstStyle/>
        <a:p>
          <a:endParaRPr lang="pt-BR" sz="2000" b="1"/>
        </a:p>
      </dgm:t>
    </dgm:pt>
    <dgm:pt modelId="{16A31999-5E51-4B0A-BD15-9B789D980F6E}" type="sibTrans" cxnId="{33BCA0FC-4FDF-4CA0-9A76-7C0D892B27F6}">
      <dgm:prSet custT="1"/>
      <dgm:spPr>
        <a:ln w="38100">
          <a:solidFill>
            <a:srgbClr val="5EAFA6"/>
          </a:solidFill>
        </a:ln>
      </dgm:spPr>
      <dgm:t>
        <a:bodyPr/>
        <a:lstStyle/>
        <a:p>
          <a:endParaRPr lang="pt-BR" sz="2000" b="1"/>
        </a:p>
      </dgm:t>
    </dgm:pt>
    <dgm:pt modelId="{37F3D30B-A3BE-427E-8A2D-C39B930ED77A}">
      <dgm:prSet phldrT="[Texto]" custT="1"/>
      <dgm:spPr/>
      <dgm:t>
        <a:bodyPr/>
        <a:lstStyle/>
        <a:p>
          <a:r>
            <a:rPr lang="pt-BR" sz="2000" b="1" dirty="0" smtClean="0"/>
            <a:t>Reuniões p/ Análise de Pareceres e Emendas </a:t>
          </a:r>
        </a:p>
        <a:p>
          <a:r>
            <a:rPr lang="pt-BR" sz="2000" b="1" dirty="0" smtClean="0"/>
            <a:t>(SOF)</a:t>
          </a:r>
          <a:endParaRPr lang="pt-BR" sz="2000" b="1" dirty="0"/>
        </a:p>
      </dgm:t>
    </dgm:pt>
    <dgm:pt modelId="{B87B0B0F-6A7F-479A-B28A-2A7FD10343AD}" type="parTrans" cxnId="{F3642A6F-BE84-4FEC-9467-E6CD2CFEC48B}">
      <dgm:prSet/>
      <dgm:spPr/>
      <dgm:t>
        <a:bodyPr/>
        <a:lstStyle/>
        <a:p>
          <a:endParaRPr lang="pt-BR" sz="2000" b="1"/>
        </a:p>
      </dgm:t>
    </dgm:pt>
    <dgm:pt modelId="{F2A68A0E-200F-4B17-A19C-8F8294954C19}" type="sibTrans" cxnId="{F3642A6F-BE84-4FEC-9467-E6CD2CFEC48B}">
      <dgm:prSet custT="1"/>
      <dgm:spPr>
        <a:ln w="38100">
          <a:solidFill>
            <a:srgbClr val="5EAFA6"/>
          </a:solidFill>
        </a:ln>
      </dgm:spPr>
      <dgm:t>
        <a:bodyPr/>
        <a:lstStyle/>
        <a:p>
          <a:endParaRPr lang="pt-BR" sz="2000" b="1"/>
        </a:p>
      </dgm:t>
    </dgm:pt>
    <dgm:pt modelId="{3C0459A3-1C96-4FD3-B336-4C2423E86FBB}">
      <dgm:prSet phldrT="[Texto]" custT="1"/>
      <dgm:spPr/>
      <dgm:t>
        <a:bodyPr/>
        <a:lstStyle/>
        <a:p>
          <a:r>
            <a:rPr lang="pt-BR" sz="2000" b="1" dirty="0" smtClean="0"/>
            <a:t>Validação, Ajustes e Envio</a:t>
          </a:r>
          <a:endParaRPr lang="pt-BR" sz="2000" b="1" dirty="0"/>
        </a:p>
      </dgm:t>
    </dgm:pt>
    <dgm:pt modelId="{ACA5AA48-F515-4B87-802D-1C110B7C13F9}" type="parTrans" cxnId="{A84143BC-F9DF-4686-A9EA-9201E65CE295}">
      <dgm:prSet/>
      <dgm:spPr/>
      <dgm:t>
        <a:bodyPr/>
        <a:lstStyle/>
        <a:p>
          <a:endParaRPr lang="pt-BR" sz="2000" b="1"/>
        </a:p>
      </dgm:t>
    </dgm:pt>
    <dgm:pt modelId="{DAB6692E-5B71-453B-8D40-10511D9005D6}" type="sibTrans" cxnId="{A84143BC-F9DF-4686-A9EA-9201E65CE295}">
      <dgm:prSet custT="1"/>
      <dgm:spPr/>
      <dgm:t>
        <a:bodyPr/>
        <a:lstStyle/>
        <a:p>
          <a:endParaRPr lang="pt-BR" sz="2000" b="1"/>
        </a:p>
      </dgm:t>
    </dgm:pt>
    <dgm:pt modelId="{BDC2E350-014D-4641-BEC3-F49397138BE2}" type="pres">
      <dgm:prSet presAssocID="{7FDB1907-5343-495D-A49A-2F209F54E31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5D5F87A-4820-462D-9AFC-4679A2804C72}" type="pres">
      <dgm:prSet presAssocID="{D847EF11-FE37-436C-9DE0-43D481D16AF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F2162B0-AA5E-4B2D-8787-0AE0449EC6B6}" type="pres">
      <dgm:prSet presAssocID="{16A31999-5E51-4B0A-BD15-9B789D980F6E}" presName="sibTrans" presStyleLbl="sibTrans1D1" presStyleIdx="0" presStyleCnt="6"/>
      <dgm:spPr/>
      <dgm:t>
        <a:bodyPr/>
        <a:lstStyle/>
        <a:p>
          <a:endParaRPr lang="pt-BR"/>
        </a:p>
      </dgm:t>
    </dgm:pt>
    <dgm:pt modelId="{5B31DCE7-CB70-4331-8C81-7BB239EAC577}" type="pres">
      <dgm:prSet presAssocID="{16A31999-5E51-4B0A-BD15-9B789D980F6E}" presName="connectorText" presStyleLbl="sibTrans1D1" presStyleIdx="0" presStyleCnt="6"/>
      <dgm:spPr/>
      <dgm:t>
        <a:bodyPr/>
        <a:lstStyle/>
        <a:p>
          <a:endParaRPr lang="pt-BR"/>
        </a:p>
      </dgm:t>
    </dgm:pt>
    <dgm:pt modelId="{97541EED-E887-45DA-8F06-CDF18E64CEBF}" type="pres">
      <dgm:prSet presAssocID="{3020CDA0-9617-4189-BDAF-720FBB155DC9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150217-EFBA-408D-AEAB-F0A40BD245B0}" type="pres">
      <dgm:prSet presAssocID="{C0B9B7DC-A70F-4244-801D-E6A9B6D74FDA}" presName="sibTrans" presStyleLbl="sibTrans1D1" presStyleIdx="1" presStyleCnt="6"/>
      <dgm:spPr/>
      <dgm:t>
        <a:bodyPr/>
        <a:lstStyle/>
        <a:p>
          <a:endParaRPr lang="pt-BR"/>
        </a:p>
      </dgm:t>
    </dgm:pt>
    <dgm:pt modelId="{764F6BB7-71B4-4F22-A017-23F46B51CCA6}" type="pres">
      <dgm:prSet presAssocID="{C0B9B7DC-A70F-4244-801D-E6A9B6D74FDA}" presName="connectorText" presStyleLbl="sibTrans1D1" presStyleIdx="1" presStyleCnt="6"/>
      <dgm:spPr/>
      <dgm:t>
        <a:bodyPr/>
        <a:lstStyle/>
        <a:p>
          <a:endParaRPr lang="pt-BR"/>
        </a:p>
      </dgm:t>
    </dgm:pt>
    <dgm:pt modelId="{00D8CB14-D349-4750-9C3F-BF0BE9B53564}" type="pres">
      <dgm:prSet presAssocID="{763C7B8F-8838-4EDA-A42C-5164B4C4DCA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9AB5EBC-CE03-43D5-8EA8-A05D0CA35DC3}" type="pres">
      <dgm:prSet presAssocID="{4CD9A300-2303-4952-B4C3-0EAB16914AA1}" presName="sibTrans" presStyleLbl="sibTrans1D1" presStyleIdx="2" presStyleCnt="6"/>
      <dgm:spPr/>
      <dgm:t>
        <a:bodyPr/>
        <a:lstStyle/>
        <a:p>
          <a:endParaRPr lang="pt-BR"/>
        </a:p>
      </dgm:t>
    </dgm:pt>
    <dgm:pt modelId="{01FE34F1-E58F-4667-B5F4-3CBE1E333788}" type="pres">
      <dgm:prSet presAssocID="{4CD9A300-2303-4952-B4C3-0EAB16914AA1}" presName="connectorText" presStyleLbl="sibTrans1D1" presStyleIdx="2" presStyleCnt="6"/>
      <dgm:spPr/>
      <dgm:t>
        <a:bodyPr/>
        <a:lstStyle/>
        <a:p>
          <a:endParaRPr lang="pt-BR"/>
        </a:p>
      </dgm:t>
    </dgm:pt>
    <dgm:pt modelId="{F8BA9E98-E99D-476E-B3BE-77451200552B}" type="pres">
      <dgm:prSet presAssocID="{22280AED-C375-4A47-91FD-8A486AE16A0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D75337-38B6-458C-9C52-788C2227354E}" type="pres">
      <dgm:prSet presAssocID="{929B538C-362F-4638-8B8E-D0E7FC5E4F94}" presName="sibTrans" presStyleLbl="sibTrans1D1" presStyleIdx="3" presStyleCnt="6"/>
      <dgm:spPr/>
      <dgm:t>
        <a:bodyPr/>
        <a:lstStyle/>
        <a:p>
          <a:endParaRPr lang="pt-BR"/>
        </a:p>
      </dgm:t>
    </dgm:pt>
    <dgm:pt modelId="{360A224D-9A81-4292-B209-A2781C5ECFFF}" type="pres">
      <dgm:prSet presAssocID="{929B538C-362F-4638-8B8E-D0E7FC5E4F94}" presName="connectorText" presStyleLbl="sibTrans1D1" presStyleIdx="3" presStyleCnt="6"/>
      <dgm:spPr/>
      <dgm:t>
        <a:bodyPr/>
        <a:lstStyle/>
        <a:p>
          <a:endParaRPr lang="pt-BR"/>
        </a:p>
      </dgm:t>
    </dgm:pt>
    <dgm:pt modelId="{A3EDE2BD-D922-4CD4-A345-59E9A08FB0B7}" type="pres">
      <dgm:prSet presAssocID="{1548B4BD-D318-4A21-8CAF-9F9D3B08D33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824E91-1595-4E35-BC4A-9BF75E3BBE56}" type="pres">
      <dgm:prSet presAssocID="{401C3B7D-D7D0-4A0F-9ACC-48C49C3EEBD2}" presName="sibTrans" presStyleLbl="sibTrans1D1" presStyleIdx="4" presStyleCnt="6"/>
      <dgm:spPr/>
      <dgm:t>
        <a:bodyPr/>
        <a:lstStyle/>
        <a:p>
          <a:endParaRPr lang="pt-BR"/>
        </a:p>
      </dgm:t>
    </dgm:pt>
    <dgm:pt modelId="{1F9F858D-EB8F-4137-845E-64B4C6AA9382}" type="pres">
      <dgm:prSet presAssocID="{401C3B7D-D7D0-4A0F-9ACC-48C49C3EEBD2}" presName="connectorText" presStyleLbl="sibTrans1D1" presStyleIdx="4" presStyleCnt="6"/>
      <dgm:spPr/>
      <dgm:t>
        <a:bodyPr/>
        <a:lstStyle/>
        <a:p>
          <a:endParaRPr lang="pt-BR"/>
        </a:p>
      </dgm:t>
    </dgm:pt>
    <dgm:pt modelId="{7549E3C5-48DD-496F-8B50-AB34FDD96B1B}" type="pres">
      <dgm:prSet presAssocID="{37F3D30B-A3BE-427E-8A2D-C39B930ED77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F30168-5D5A-4D9B-880E-04D4F8950706}" type="pres">
      <dgm:prSet presAssocID="{F2A68A0E-200F-4B17-A19C-8F8294954C19}" presName="sibTrans" presStyleLbl="sibTrans1D1" presStyleIdx="5" presStyleCnt="6"/>
      <dgm:spPr/>
      <dgm:t>
        <a:bodyPr/>
        <a:lstStyle/>
        <a:p>
          <a:endParaRPr lang="pt-BR"/>
        </a:p>
      </dgm:t>
    </dgm:pt>
    <dgm:pt modelId="{3EE353B3-DF73-4CCF-A7FC-9E9BA454E8CC}" type="pres">
      <dgm:prSet presAssocID="{F2A68A0E-200F-4B17-A19C-8F8294954C19}" presName="connectorText" presStyleLbl="sibTrans1D1" presStyleIdx="5" presStyleCnt="6"/>
      <dgm:spPr/>
      <dgm:t>
        <a:bodyPr/>
        <a:lstStyle/>
        <a:p>
          <a:endParaRPr lang="pt-BR"/>
        </a:p>
      </dgm:t>
    </dgm:pt>
    <dgm:pt modelId="{746B9BE8-FAC9-4928-B03D-C2F1E536402F}" type="pres">
      <dgm:prSet presAssocID="{3C0459A3-1C96-4FD3-B336-4C2423E86FB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1E6CDF8-24DC-4248-B2B2-B01D46EE69BE}" type="presOf" srcId="{929B538C-362F-4638-8B8E-D0E7FC5E4F94}" destId="{FDD75337-38B6-458C-9C52-788C2227354E}" srcOrd="0" destOrd="0" presId="urn:microsoft.com/office/officeart/2005/8/layout/bProcess3"/>
    <dgm:cxn modelId="{33BCA0FC-4FDF-4CA0-9A76-7C0D892B27F6}" srcId="{7FDB1907-5343-495D-A49A-2F209F54E316}" destId="{D847EF11-FE37-436C-9DE0-43D481D16AF8}" srcOrd="0" destOrd="0" parTransId="{5F5F4342-E1B0-44B5-B126-9D46E7875EE3}" sibTransId="{16A31999-5E51-4B0A-BD15-9B789D980F6E}"/>
    <dgm:cxn modelId="{F75C2A8F-A603-48B5-9FE9-BA9807A21C46}" type="presOf" srcId="{F2A68A0E-200F-4B17-A19C-8F8294954C19}" destId="{3EE353B3-DF73-4CCF-A7FC-9E9BA454E8CC}" srcOrd="1" destOrd="0" presId="urn:microsoft.com/office/officeart/2005/8/layout/bProcess3"/>
    <dgm:cxn modelId="{50D44B64-811B-424A-A28D-7122F484BA60}" type="presOf" srcId="{16A31999-5E51-4B0A-BD15-9B789D980F6E}" destId="{7F2162B0-AA5E-4B2D-8787-0AE0449EC6B6}" srcOrd="0" destOrd="0" presId="urn:microsoft.com/office/officeart/2005/8/layout/bProcess3"/>
    <dgm:cxn modelId="{A84143BC-F9DF-4686-A9EA-9201E65CE295}" srcId="{7FDB1907-5343-495D-A49A-2F209F54E316}" destId="{3C0459A3-1C96-4FD3-B336-4C2423E86FBB}" srcOrd="6" destOrd="0" parTransId="{ACA5AA48-F515-4B87-802D-1C110B7C13F9}" sibTransId="{DAB6692E-5B71-453B-8D40-10511D9005D6}"/>
    <dgm:cxn modelId="{E69A0CFC-F64F-46FB-985D-A8209066E740}" type="presOf" srcId="{1548B4BD-D318-4A21-8CAF-9F9D3B08D333}" destId="{A3EDE2BD-D922-4CD4-A345-59E9A08FB0B7}" srcOrd="0" destOrd="0" presId="urn:microsoft.com/office/officeart/2005/8/layout/bProcess3"/>
    <dgm:cxn modelId="{2581682C-7E09-4497-8CA9-222B25D05029}" type="presOf" srcId="{401C3B7D-D7D0-4A0F-9ACC-48C49C3EEBD2}" destId="{58824E91-1595-4E35-BC4A-9BF75E3BBE56}" srcOrd="0" destOrd="0" presId="urn:microsoft.com/office/officeart/2005/8/layout/bProcess3"/>
    <dgm:cxn modelId="{E2BB687E-3F88-4CC0-A6C4-35139E516AEF}" srcId="{7FDB1907-5343-495D-A49A-2F209F54E316}" destId="{1548B4BD-D318-4A21-8CAF-9F9D3B08D333}" srcOrd="4" destOrd="0" parTransId="{2650906D-142E-4056-9E52-A80102D9A72A}" sibTransId="{401C3B7D-D7D0-4A0F-9ACC-48C49C3EEBD2}"/>
    <dgm:cxn modelId="{271FB37C-2714-4BFC-9611-EA4C60D25BDD}" srcId="{7FDB1907-5343-495D-A49A-2F209F54E316}" destId="{22280AED-C375-4A47-91FD-8A486AE16A0A}" srcOrd="3" destOrd="0" parTransId="{8B34DF00-38F3-436A-BDF4-051443857754}" sibTransId="{929B538C-362F-4638-8B8E-D0E7FC5E4F94}"/>
    <dgm:cxn modelId="{181DBF44-3C3F-4DDE-9B0F-DE11B00E5758}" type="presOf" srcId="{37F3D30B-A3BE-427E-8A2D-C39B930ED77A}" destId="{7549E3C5-48DD-496F-8B50-AB34FDD96B1B}" srcOrd="0" destOrd="0" presId="urn:microsoft.com/office/officeart/2005/8/layout/bProcess3"/>
    <dgm:cxn modelId="{2A177C57-176A-43FA-9283-CCA22701AA53}" type="presOf" srcId="{4CD9A300-2303-4952-B4C3-0EAB16914AA1}" destId="{01FE34F1-E58F-4667-B5F4-3CBE1E333788}" srcOrd="1" destOrd="0" presId="urn:microsoft.com/office/officeart/2005/8/layout/bProcess3"/>
    <dgm:cxn modelId="{6677BEE3-3761-47A0-B4F4-115D86525AD0}" type="presOf" srcId="{F2A68A0E-200F-4B17-A19C-8F8294954C19}" destId="{83F30168-5D5A-4D9B-880E-04D4F8950706}" srcOrd="0" destOrd="0" presId="urn:microsoft.com/office/officeart/2005/8/layout/bProcess3"/>
    <dgm:cxn modelId="{134F1EB8-FEF0-4AC2-8E19-CA7B788CAD8F}" type="presOf" srcId="{D847EF11-FE37-436C-9DE0-43D481D16AF8}" destId="{A5D5F87A-4820-462D-9AFC-4679A2804C72}" srcOrd="0" destOrd="0" presId="urn:microsoft.com/office/officeart/2005/8/layout/bProcess3"/>
    <dgm:cxn modelId="{40402675-6FA4-4969-AF87-3C5ACB5096B7}" type="presOf" srcId="{401C3B7D-D7D0-4A0F-9ACC-48C49C3EEBD2}" destId="{1F9F858D-EB8F-4137-845E-64B4C6AA9382}" srcOrd="1" destOrd="0" presId="urn:microsoft.com/office/officeart/2005/8/layout/bProcess3"/>
    <dgm:cxn modelId="{93A1B200-34D7-4C92-A2E2-CECDD864DD79}" type="presOf" srcId="{7FDB1907-5343-495D-A49A-2F209F54E316}" destId="{BDC2E350-014D-4641-BEC3-F49397138BE2}" srcOrd="0" destOrd="0" presId="urn:microsoft.com/office/officeart/2005/8/layout/bProcess3"/>
    <dgm:cxn modelId="{77EDDFAB-97B0-4AB5-9563-CC3E0AEB4C37}" type="presOf" srcId="{763C7B8F-8838-4EDA-A42C-5164B4C4DCAC}" destId="{00D8CB14-D349-4750-9C3F-BF0BE9B53564}" srcOrd="0" destOrd="0" presId="urn:microsoft.com/office/officeart/2005/8/layout/bProcess3"/>
    <dgm:cxn modelId="{F3642A6F-BE84-4FEC-9467-E6CD2CFEC48B}" srcId="{7FDB1907-5343-495D-A49A-2F209F54E316}" destId="{37F3D30B-A3BE-427E-8A2D-C39B930ED77A}" srcOrd="5" destOrd="0" parTransId="{B87B0B0F-6A7F-479A-B28A-2A7FD10343AD}" sibTransId="{F2A68A0E-200F-4B17-A19C-8F8294954C19}"/>
    <dgm:cxn modelId="{3BDAC009-A0D0-489A-B804-4284E98EF086}" srcId="{7FDB1907-5343-495D-A49A-2F209F54E316}" destId="{3020CDA0-9617-4189-BDAF-720FBB155DC9}" srcOrd="1" destOrd="0" parTransId="{0E491203-1385-4F0C-AFAF-81B58E1A5F97}" sibTransId="{C0B9B7DC-A70F-4244-801D-E6A9B6D74FDA}"/>
    <dgm:cxn modelId="{D1F5BDA1-E38A-424F-8A2A-7109389B6296}" type="presOf" srcId="{929B538C-362F-4638-8B8E-D0E7FC5E4F94}" destId="{360A224D-9A81-4292-B209-A2781C5ECFFF}" srcOrd="1" destOrd="0" presId="urn:microsoft.com/office/officeart/2005/8/layout/bProcess3"/>
    <dgm:cxn modelId="{A9156534-37F5-4F4C-80E9-1A75E0D5E963}" type="presOf" srcId="{3020CDA0-9617-4189-BDAF-720FBB155DC9}" destId="{97541EED-E887-45DA-8F06-CDF18E64CEBF}" srcOrd="0" destOrd="0" presId="urn:microsoft.com/office/officeart/2005/8/layout/bProcess3"/>
    <dgm:cxn modelId="{1EA56747-0778-41AF-A2EE-183C60DB8E3C}" type="presOf" srcId="{3C0459A3-1C96-4FD3-B336-4C2423E86FBB}" destId="{746B9BE8-FAC9-4928-B03D-C2F1E536402F}" srcOrd="0" destOrd="0" presId="urn:microsoft.com/office/officeart/2005/8/layout/bProcess3"/>
    <dgm:cxn modelId="{6B2DD71B-736D-4880-9BC3-4E7D67445F2E}" srcId="{7FDB1907-5343-495D-A49A-2F209F54E316}" destId="{763C7B8F-8838-4EDA-A42C-5164B4C4DCAC}" srcOrd="2" destOrd="0" parTransId="{8215B736-3A37-4C00-BE2B-30B0E2E6FFBB}" sibTransId="{4CD9A300-2303-4952-B4C3-0EAB16914AA1}"/>
    <dgm:cxn modelId="{23DE30CB-2E60-4877-ACA6-E93634266631}" type="presOf" srcId="{16A31999-5E51-4B0A-BD15-9B789D980F6E}" destId="{5B31DCE7-CB70-4331-8C81-7BB239EAC577}" srcOrd="1" destOrd="0" presId="urn:microsoft.com/office/officeart/2005/8/layout/bProcess3"/>
    <dgm:cxn modelId="{A72B5203-9293-42A3-895E-FAAC1DD21CBF}" type="presOf" srcId="{4CD9A300-2303-4952-B4C3-0EAB16914AA1}" destId="{49AB5EBC-CE03-43D5-8EA8-A05D0CA35DC3}" srcOrd="0" destOrd="0" presId="urn:microsoft.com/office/officeart/2005/8/layout/bProcess3"/>
    <dgm:cxn modelId="{74D3560D-236F-4A8F-AD24-E10A5ABB3473}" type="presOf" srcId="{C0B9B7DC-A70F-4244-801D-E6A9B6D74FDA}" destId="{51150217-EFBA-408D-AEAB-F0A40BD245B0}" srcOrd="0" destOrd="0" presId="urn:microsoft.com/office/officeart/2005/8/layout/bProcess3"/>
    <dgm:cxn modelId="{92F54451-F291-4466-9F31-546A2258C75A}" type="presOf" srcId="{22280AED-C375-4A47-91FD-8A486AE16A0A}" destId="{F8BA9E98-E99D-476E-B3BE-77451200552B}" srcOrd="0" destOrd="0" presId="urn:microsoft.com/office/officeart/2005/8/layout/bProcess3"/>
    <dgm:cxn modelId="{37E446D5-7B8F-4622-B68B-1B83AA4F1373}" type="presOf" srcId="{C0B9B7DC-A70F-4244-801D-E6A9B6D74FDA}" destId="{764F6BB7-71B4-4F22-A017-23F46B51CCA6}" srcOrd="1" destOrd="0" presId="urn:microsoft.com/office/officeart/2005/8/layout/bProcess3"/>
    <dgm:cxn modelId="{6C22826B-7DDA-4787-9593-F084FF2AF44D}" type="presParOf" srcId="{BDC2E350-014D-4641-BEC3-F49397138BE2}" destId="{A5D5F87A-4820-462D-9AFC-4679A2804C72}" srcOrd="0" destOrd="0" presId="urn:microsoft.com/office/officeart/2005/8/layout/bProcess3"/>
    <dgm:cxn modelId="{7029E0CB-1047-4007-A0AD-B805CB9AB737}" type="presParOf" srcId="{BDC2E350-014D-4641-BEC3-F49397138BE2}" destId="{7F2162B0-AA5E-4B2D-8787-0AE0449EC6B6}" srcOrd="1" destOrd="0" presId="urn:microsoft.com/office/officeart/2005/8/layout/bProcess3"/>
    <dgm:cxn modelId="{68C4E055-9AC0-4832-83E1-ED97FDC1F4CB}" type="presParOf" srcId="{7F2162B0-AA5E-4B2D-8787-0AE0449EC6B6}" destId="{5B31DCE7-CB70-4331-8C81-7BB239EAC577}" srcOrd="0" destOrd="0" presId="urn:microsoft.com/office/officeart/2005/8/layout/bProcess3"/>
    <dgm:cxn modelId="{A80EBAAE-FDFA-4B29-ADC5-70836B5C82DC}" type="presParOf" srcId="{BDC2E350-014D-4641-BEC3-F49397138BE2}" destId="{97541EED-E887-45DA-8F06-CDF18E64CEBF}" srcOrd="2" destOrd="0" presId="urn:microsoft.com/office/officeart/2005/8/layout/bProcess3"/>
    <dgm:cxn modelId="{10DF0E0E-AB9A-4897-AB5C-A874DEE28768}" type="presParOf" srcId="{BDC2E350-014D-4641-BEC3-F49397138BE2}" destId="{51150217-EFBA-408D-AEAB-F0A40BD245B0}" srcOrd="3" destOrd="0" presId="urn:microsoft.com/office/officeart/2005/8/layout/bProcess3"/>
    <dgm:cxn modelId="{C4322B2B-7FC3-494D-8FD5-DAAD9D150FBB}" type="presParOf" srcId="{51150217-EFBA-408D-AEAB-F0A40BD245B0}" destId="{764F6BB7-71B4-4F22-A017-23F46B51CCA6}" srcOrd="0" destOrd="0" presId="urn:microsoft.com/office/officeart/2005/8/layout/bProcess3"/>
    <dgm:cxn modelId="{5E47B4F8-975E-4DD5-A4FF-CFB0EE440159}" type="presParOf" srcId="{BDC2E350-014D-4641-BEC3-F49397138BE2}" destId="{00D8CB14-D349-4750-9C3F-BF0BE9B53564}" srcOrd="4" destOrd="0" presId="urn:microsoft.com/office/officeart/2005/8/layout/bProcess3"/>
    <dgm:cxn modelId="{FB3BBD6E-D996-4D38-BC33-67A9E09AB326}" type="presParOf" srcId="{BDC2E350-014D-4641-BEC3-F49397138BE2}" destId="{49AB5EBC-CE03-43D5-8EA8-A05D0CA35DC3}" srcOrd="5" destOrd="0" presId="urn:microsoft.com/office/officeart/2005/8/layout/bProcess3"/>
    <dgm:cxn modelId="{41D0BD47-C080-49CC-9B06-67934B82976A}" type="presParOf" srcId="{49AB5EBC-CE03-43D5-8EA8-A05D0CA35DC3}" destId="{01FE34F1-E58F-4667-B5F4-3CBE1E333788}" srcOrd="0" destOrd="0" presId="urn:microsoft.com/office/officeart/2005/8/layout/bProcess3"/>
    <dgm:cxn modelId="{F5AA119B-7247-4ECC-84C6-A9A808D2CDE3}" type="presParOf" srcId="{BDC2E350-014D-4641-BEC3-F49397138BE2}" destId="{F8BA9E98-E99D-476E-B3BE-77451200552B}" srcOrd="6" destOrd="0" presId="urn:microsoft.com/office/officeart/2005/8/layout/bProcess3"/>
    <dgm:cxn modelId="{754EBC49-0357-463C-B114-EE6C1828B244}" type="presParOf" srcId="{BDC2E350-014D-4641-BEC3-F49397138BE2}" destId="{FDD75337-38B6-458C-9C52-788C2227354E}" srcOrd="7" destOrd="0" presId="urn:microsoft.com/office/officeart/2005/8/layout/bProcess3"/>
    <dgm:cxn modelId="{8296D025-0C06-4227-8FDC-C2FBCA2E8100}" type="presParOf" srcId="{FDD75337-38B6-458C-9C52-788C2227354E}" destId="{360A224D-9A81-4292-B209-A2781C5ECFFF}" srcOrd="0" destOrd="0" presId="urn:microsoft.com/office/officeart/2005/8/layout/bProcess3"/>
    <dgm:cxn modelId="{C38DDE54-257A-46D4-B563-8C7BC3134669}" type="presParOf" srcId="{BDC2E350-014D-4641-BEC3-F49397138BE2}" destId="{A3EDE2BD-D922-4CD4-A345-59E9A08FB0B7}" srcOrd="8" destOrd="0" presId="urn:microsoft.com/office/officeart/2005/8/layout/bProcess3"/>
    <dgm:cxn modelId="{38259A32-3845-4B36-A142-0DA20C769581}" type="presParOf" srcId="{BDC2E350-014D-4641-BEC3-F49397138BE2}" destId="{58824E91-1595-4E35-BC4A-9BF75E3BBE56}" srcOrd="9" destOrd="0" presId="urn:microsoft.com/office/officeart/2005/8/layout/bProcess3"/>
    <dgm:cxn modelId="{F6A49DDE-5EF4-4DBB-9F6B-BFC559CC8842}" type="presParOf" srcId="{58824E91-1595-4E35-BC4A-9BF75E3BBE56}" destId="{1F9F858D-EB8F-4137-845E-64B4C6AA9382}" srcOrd="0" destOrd="0" presId="urn:microsoft.com/office/officeart/2005/8/layout/bProcess3"/>
    <dgm:cxn modelId="{73452DE4-3438-4FFE-A38B-EB8561E533EB}" type="presParOf" srcId="{BDC2E350-014D-4641-BEC3-F49397138BE2}" destId="{7549E3C5-48DD-496F-8B50-AB34FDD96B1B}" srcOrd="10" destOrd="0" presId="urn:microsoft.com/office/officeart/2005/8/layout/bProcess3"/>
    <dgm:cxn modelId="{8FB48A8F-309E-4623-892A-86BEA1E28413}" type="presParOf" srcId="{BDC2E350-014D-4641-BEC3-F49397138BE2}" destId="{83F30168-5D5A-4D9B-880E-04D4F8950706}" srcOrd="11" destOrd="0" presId="urn:microsoft.com/office/officeart/2005/8/layout/bProcess3"/>
    <dgm:cxn modelId="{6903950A-B6DB-4FA0-9BC4-30425AC29E62}" type="presParOf" srcId="{83F30168-5D5A-4D9B-880E-04D4F8950706}" destId="{3EE353B3-DF73-4CCF-A7FC-9E9BA454E8CC}" srcOrd="0" destOrd="0" presId="urn:microsoft.com/office/officeart/2005/8/layout/bProcess3"/>
    <dgm:cxn modelId="{04A25F3F-E443-4792-BF84-F29580FFDE65}" type="presParOf" srcId="{BDC2E350-014D-4641-BEC3-F49397138BE2}" destId="{746B9BE8-FAC9-4928-B03D-C2F1E536402F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387D25-A7F8-4469-AC1E-4911A71F73B2}" type="doc">
      <dgm:prSet loTypeId="urn:microsoft.com/office/officeart/2008/layout/SquareAccen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E57929DB-0171-426F-AA8E-6283BED55BDE}">
      <dgm:prSet phldrT="[Texto]" custT="1"/>
      <dgm:spPr/>
      <dgm:t>
        <a:bodyPr/>
        <a:lstStyle/>
        <a:p>
          <a:r>
            <a:rPr lang="pt-BR" sz="1800" dirty="0" smtClean="0"/>
            <a:t>MIN. DA ECONOMIA</a:t>
          </a:r>
          <a:endParaRPr lang="pt-BR" sz="1800" dirty="0"/>
        </a:p>
      </dgm:t>
    </dgm:pt>
    <dgm:pt modelId="{209AA402-7EDE-41B2-ADC4-AFA184047857}" type="parTrans" cxnId="{E6E0E4C2-443F-4180-9548-58D56DDFC48C}">
      <dgm:prSet/>
      <dgm:spPr/>
      <dgm:t>
        <a:bodyPr/>
        <a:lstStyle/>
        <a:p>
          <a:endParaRPr lang="pt-BR" sz="1800">
            <a:solidFill>
              <a:srgbClr val="002060"/>
            </a:solidFill>
          </a:endParaRPr>
        </a:p>
      </dgm:t>
    </dgm:pt>
    <dgm:pt modelId="{089EFCD3-FF88-4706-8BF6-719DA9923B5F}" type="sibTrans" cxnId="{E6E0E4C2-443F-4180-9548-58D56DDFC48C}">
      <dgm:prSet/>
      <dgm:spPr/>
      <dgm:t>
        <a:bodyPr/>
        <a:lstStyle/>
        <a:p>
          <a:endParaRPr lang="pt-BR" sz="1800">
            <a:solidFill>
              <a:srgbClr val="002060"/>
            </a:solidFill>
          </a:endParaRPr>
        </a:p>
      </dgm:t>
    </dgm:pt>
    <dgm:pt modelId="{8CEC8B17-0C44-4FDD-9A82-8D4C13146A6F}">
      <dgm:prSet custT="1"/>
      <dgm:spPr/>
      <dgm:t>
        <a:bodyPr/>
        <a:lstStyle/>
        <a:p>
          <a:r>
            <a:rPr lang="pt-BR" sz="1800" dirty="0" smtClean="0"/>
            <a:t>SE</a:t>
          </a:r>
          <a:endParaRPr lang="pt-BR" sz="1800" dirty="0"/>
        </a:p>
      </dgm:t>
    </dgm:pt>
    <dgm:pt modelId="{D4F917E8-409A-45CC-812B-A2445314A083}" type="parTrans" cxnId="{39B3C856-FF68-4D6B-A42B-44DAC42BF866}">
      <dgm:prSet/>
      <dgm:spPr/>
      <dgm:t>
        <a:bodyPr/>
        <a:lstStyle/>
        <a:p>
          <a:endParaRPr lang="pt-BR" sz="1800">
            <a:solidFill>
              <a:srgbClr val="002060"/>
            </a:solidFill>
          </a:endParaRPr>
        </a:p>
      </dgm:t>
    </dgm:pt>
    <dgm:pt modelId="{D902C8DC-7462-42E6-A394-6458ADAEA4BC}" type="sibTrans" cxnId="{39B3C856-FF68-4D6B-A42B-44DAC42BF866}">
      <dgm:prSet/>
      <dgm:spPr/>
      <dgm:t>
        <a:bodyPr/>
        <a:lstStyle/>
        <a:p>
          <a:endParaRPr lang="pt-BR" sz="1800">
            <a:solidFill>
              <a:srgbClr val="002060"/>
            </a:solidFill>
          </a:endParaRPr>
        </a:p>
      </dgm:t>
    </dgm:pt>
    <dgm:pt modelId="{FBD56F53-A51D-4555-B717-A6B4165F52C3}">
      <dgm:prSet custT="1"/>
      <dgm:spPr/>
      <dgm:t>
        <a:bodyPr/>
        <a:lstStyle/>
        <a:p>
          <a:r>
            <a:rPr lang="pt-BR" sz="1800" dirty="0" smtClean="0"/>
            <a:t>SE</a:t>
          </a:r>
          <a:endParaRPr lang="pt-BR" sz="1800" dirty="0"/>
        </a:p>
      </dgm:t>
    </dgm:pt>
    <dgm:pt modelId="{FF35CB71-00B6-4A3B-8256-149E8C356D04}" type="parTrans" cxnId="{600C45C2-1BC3-4583-A8F0-43FC67B012C8}">
      <dgm:prSet/>
      <dgm:spPr/>
      <dgm:t>
        <a:bodyPr/>
        <a:lstStyle/>
        <a:p>
          <a:endParaRPr lang="pt-BR" sz="1800">
            <a:solidFill>
              <a:srgbClr val="002060"/>
            </a:solidFill>
          </a:endParaRPr>
        </a:p>
      </dgm:t>
    </dgm:pt>
    <dgm:pt modelId="{E275AE16-9D67-4FC6-81F2-985DF6B76ED1}" type="sibTrans" cxnId="{600C45C2-1BC3-4583-A8F0-43FC67B012C8}">
      <dgm:prSet/>
      <dgm:spPr/>
      <dgm:t>
        <a:bodyPr/>
        <a:lstStyle/>
        <a:p>
          <a:endParaRPr lang="pt-BR" sz="1800">
            <a:solidFill>
              <a:srgbClr val="002060"/>
            </a:solidFill>
          </a:endParaRPr>
        </a:p>
      </dgm:t>
    </dgm:pt>
    <dgm:pt modelId="{48471DC7-7235-4381-A61C-CA7BB4982B22}">
      <dgm:prSet custT="1"/>
      <dgm:spPr/>
      <dgm:t>
        <a:bodyPr/>
        <a:lstStyle/>
        <a:p>
          <a:r>
            <a:rPr lang="pt-BR" sz="1800" dirty="0" smtClean="0"/>
            <a:t>SPU</a:t>
          </a:r>
          <a:endParaRPr lang="pt-BR" sz="1800" dirty="0"/>
        </a:p>
      </dgm:t>
    </dgm:pt>
    <dgm:pt modelId="{3EFD0FE6-56EB-4F97-9A95-1F884C38E092}" type="parTrans" cxnId="{AE6DC512-DA2E-4A52-B3AB-CC15151F0E91}">
      <dgm:prSet/>
      <dgm:spPr/>
      <dgm:t>
        <a:bodyPr/>
        <a:lstStyle/>
        <a:p>
          <a:endParaRPr lang="pt-BR" sz="1800">
            <a:solidFill>
              <a:srgbClr val="002060"/>
            </a:solidFill>
          </a:endParaRPr>
        </a:p>
      </dgm:t>
    </dgm:pt>
    <dgm:pt modelId="{ABDB6DE5-338A-4ECF-BDD2-7A11EEE77BCA}" type="sibTrans" cxnId="{AE6DC512-DA2E-4A52-B3AB-CC15151F0E91}">
      <dgm:prSet/>
      <dgm:spPr/>
      <dgm:t>
        <a:bodyPr/>
        <a:lstStyle/>
        <a:p>
          <a:endParaRPr lang="pt-BR" sz="1800">
            <a:solidFill>
              <a:srgbClr val="002060"/>
            </a:solidFill>
          </a:endParaRPr>
        </a:p>
      </dgm:t>
    </dgm:pt>
    <dgm:pt modelId="{6B00C676-E024-45F6-BDD5-9C0662ACACE8}">
      <dgm:prSet custT="1"/>
      <dgm:spPr/>
      <dgm:t>
        <a:bodyPr/>
        <a:lstStyle/>
        <a:p>
          <a:r>
            <a:rPr lang="pt-BR" sz="1800" smtClean="0"/>
            <a:t>SFC </a:t>
          </a:r>
          <a:endParaRPr lang="pt-BR" sz="1800" dirty="0"/>
        </a:p>
      </dgm:t>
    </dgm:pt>
    <dgm:pt modelId="{FEAF087E-D79A-4D94-BF18-707C687678B3}" type="parTrans" cxnId="{1C4263F4-C7AF-4D25-ABE9-839022FDCF9B}">
      <dgm:prSet/>
      <dgm:spPr/>
      <dgm:t>
        <a:bodyPr/>
        <a:lstStyle/>
        <a:p>
          <a:endParaRPr lang="pt-BR" sz="1800">
            <a:solidFill>
              <a:srgbClr val="002060"/>
            </a:solidFill>
          </a:endParaRPr>
        </a:p>
      </dgm:t>
    </dgm:pt>
    <dgm:pt modelId="{AC75DAC9-BD3B-4284-91F7-F4A7189C985D}" type="sibTrans" cxnId="{1C4263F4-C7AF-4D25-ABE9-839022FDCF9B}">
      <dgm:prSet/>
      <dgm:spPr/>
      <dgm:t>
        <a:bodyPr/>
        <a:lstStyle/>
        <a:p>
          <a:endParaRPr lang="pt-BR" sz="1800">
            <a:solidFill>
              <a:srgbClr val="002060"/>
            </a:solidFill>
          </a:endParaRPr>
        </a:p>
      </dgm:t>
    </dgm:pt>
    <dgm:pt modelId="{6E38F80A-665D-4A60-A1D8-6F38AD892F1F}">
      <dgm:prSet custT="1"/>
      <dgm:spPr/>
      <dgm:t>
        <a:bodyPr/>
        <a:lstStyle/>
        <a:p>
          <a:r>
            <a:rPr lang="pt-BR" sz="1800" smtClean="0"/>
            <a:t>CC</a:t>
          </a:r>
          <a:endParaRPr lang="pt-BR" sz="1800" dirty="0"/>
        </a:p>
      </dgm:t>
    </dgm:pt>
    <dgm:pt modelId="{F164B45E-71D6-4800-9EBC-0DAA4BFAED16}" type="parTrans" cxnId="{87266890-B595-433D-958A-612E0095B271}">
      <dgm:prSet/>
      <dgm:spPr/>
      <dgm:t>
        <a:bodyPr/>
        <a:lstStyle/>
        <a:p>
          <a:endParaRPr lang="pt-BR" sz="1800">
            <a:solidFill>
              <a:srgbClr val="002060"/>
            </a:solidFill>
          </a:endParaRPr>
        </a:p>
      </dgm:t>
    </dgm:pt>
    <dgm:pt modelId="{624CF7DB-33BA-4F8F-B15D-F68FE9E866E3}" type="sibTrans" cxnId="{87266890-B595-433D-958A-612E0095B271}">
      <dgm:prSet/>
      <dgm:spPr/>
      <dgm:t>
        <a:bodyPr/>
        <a:lstStyle/>
        <a:p>
          <a:endParaRPr lang="pt-BR" sz="1800">
            <a:solidFill>
              <a:srgbClr val="002060"/>
            </a:solidFill>
          </a:endParaRPr>
        </a:p>
      </dgm:t>
    </dgm:pt>
    <dgm:pt modelId="{CB3C7B3B-D37A-410F-B606-838A69BA88EA}">
      <dgm:prSet custT="1"/>
      <dgm:spPr/>
      <dgm:t>
        <a:bodyPr/>
        <a:lstStyle/>
        <a:p>
          <a:r>
            <a:rPr lang="pt-BR" sz="1800" smtClean="0"/>
            <a:t>SNAS</a:t>
          </a:r>
          <a:endParaRPr lang="pt-BR" sz="1800" dirty="0"/>
        </a:p>
      </dgm:t>
    </dgm:pt>
    <dgm:pt modelId="{748DAB7D-8B7B-41A5-8AFD-6F12F3FA81FA}" type="parTrans" cxnId="{1D332BFA-DC70-496F-94A0-C06B3EDD990B}">
      <dgm:prSet/>
      <dgm:spPr/>
      <dgm:t>
        <a:bodyPr/>
        <a:lstStyle/>
        <a:p>
          <a:endParaRPr lang="pt-BR" sz="1800">
            <a:solidFill>
              <a:srgbClr val="002060"/>
            </a:solidFill>
          </a:endParaRPr>
        </a:p>
      </dgm:t>
    </dgm:pt>
    <dgm:pt modelId="{0D56D1E3-CA6E-46F2-89E3-A7029F909CE2}" type="sibTrans" cxnId="{1D332BFA-DC70-496F-94A0-C06B3EDD990B}">
      <dgm:prSet/>
      <dgm:spPr/>
      <dgm:t>
        <a:bodyPr/>
        <a:lstStyle/>
        <a:p>
          <a:endParaRPr lang="pt-BR" sz="1800">
            <a:solidFill>
              <a:srgbClr val="002060"/>
            </a:solidFill>
          </a:endParaRPr>
        </a:p>
      </dgm:t>
    </dgm:pt>
    <dgm:pt modelId="{2F23AABC-D61C-4290-9FAA-BA4999E363CC}">
      <dgm:prSet custT="1"/>
      <dgm:spPr/>
      <dgm:t>
        <a:bodyPr/>
        <a:lstStyle/>
        <a:p>
          <a:r>
            <a:rPr lang="pt-BR" sz="1800" dirty="0" smtClean="0"/>
            <a:t>SEGES</a:t>
          </a:r>
          <a:endParaRPr lang="pt-BR" sz="1800" dirty="0"/>
        </a:p>
      </dgm:t>
    </dgm:pt>
    <dgm:pt modelId="{63FC8359-51D1-4087-BF82-3A54384C80B6}" type="parTrans" cxnId="{A367FA76-732F-4566-8952-9447A315085C}">
      <dgm:prSet/>
      <dgm:spPr/>
      <dgm:t>
        <a:bodyPr/>
        <a:lstStyle/>
        <a:p>
          <a:endParaRPr lang="pt-BR" sz="1400"/>
        </a:p>
      </dgm:t>
    </dgm:pt>
    <dgm:pt modelId="{10173368-64AF-411C-9AEA-5FDF451374A4}" type="sibTrans" cxnId="{A367FA76-732F-4566-8952-9447A315085C}">
      <dgm:prSet/>
      <dgm:spPr/>
      <dgm:t>
        <a:bodyPr/>
        <a:lstStyle/>
        <a:p>
          <a:endParaRPr lang="pt-BR" sz="1400"/>
        </a:p>
      </dgm:t>
    </dgm:pt>
    <dgm:pt modelId="{7129E358-F139-4E65-B363-BF91A6AD701F}">
      <dgm:prSet custT="1"/>
      <dgm:spPr/>
      <dgm:t>
        <a:bodyPr/>
        <a:lstStyle/>
        <a:p>
          <a:r>
            <a:rPr lang="pt-BR" sz="1800" dirty="0" smtClean="0"/>
            <a:t>SGP</a:t>
          </a:r>
          <a:endParaRPr lang="pt-BR" sz="1800" dirty="0"/>
        </a:p>
      </dgm:t>
    </dgm:pt>
    <dgm:pt modelId="{BD5EE956-5A37-4E35-A30C-E077A52D8607}" type="parTrans" cxnId="{16FBD66D-AE2E-4053-9295-3706BD111263}">
      <dgm:prSet/>
      <dgm:spPr/>
      <dgm:t>
        <a:bodyPr/>
        <a:lstStyle/>
        <a:p>
          <a:endParaRPr lang="pt-BR" sz="1400"/>
        </a:p>
      </dgm:t>
    </dgm:pt>
    <dgm:pt modelId="{2402AAB3-B16A-4475-9F2C-1FE2B72902A7}" type="sibTrans" cxnId="{16FBD66D-AE2E-4053-9295-3706BD111263}">
      <dgm:prSet/>
      <dgm:spPr/>
      <dgm:t>
        <a:bodyPr/>
        <a:lstStyle/>
        <a:p>
          <a:endParaRPr lang="pt-BR" sz="1400"/>
        </a:p>
      </dgm:t>
    </dgm:pt>
    <dgm:pt modelId="{E6B377E4-BA6E-4A64-92A5-96605FD77F8D}">
      <dgm:prSet custT="1"/>
      <dgm:spPr/>
      <dgm:t>
        <a:bodyPr/>
        <a:lstStyle/>
        <a:p>
          <a:r>
            <a:rPr lang="pt-BR" sz="1800" dirty="0" smtClean="0"/>
            <a:t>SAIN</a:t>
          </a:r>
          <a:endParaRPr lang="pt-BR" sz="1800" dirty="0"/>
        </a:p>
      </dgm:t>
    </dgm:pt>
    <dgm:pt modelId="{836B9D13-80E1-490F-99DA-651BBAEC0CD2}" type="parTrans" cxnId="{15FFEC47-1720-4A99-B9DE-1814DAABEBD4}">
      <dgm:prSet/>
      <dgm:spPr/>
      <dgm:t>
        <a:bodyPr/>
        <a:lstStyle/>
        <a:p>
          <a:endParaRPr lang="pt-BR" sz="1400"/>
        </a:p>
      </dgm:t>
    </dgm:pt>
    <dgm:pt modelId="{4DA79532-2464-4B04-9468-82665314C19B}" type="sibTrans" cxnId="{15FFEC47-1720-4A99-B9DE-1814DAABEBD4}">
      <dgm:prSet/>
      <dgm:spPr/>
      <dgm:t>
        <a:bodyPr/>
        <a:lstStyle/>
        <a:p>
          <a:endParaRPr lang="pt-BR" sz="1400"/>
        </a:p>
      </dgm:t>
    </dgm:pt>
    <dgm:pt modelId="{88C4FA00-09F7-4C2B-BD4C-A6010C37E828}">
      <dgm:prSet custT="1"/>
      <dgm:spPr/>
      <dgm:t>
        <a:bodyPr/>
        <a:lstStyle/>
        <a:p>
          <a:r>
            <a:rPr lang="pt-BR" sz="1800" dirty="0" smtClean="0"/>
            <a:t>S. Gov. Digital</a:t>
          </a:r>
          <a:endParaRPr lang="pt-BR" sz="1800" dirty="0"/>
        </a:p>
      </dgm:t>
    </dgm:pt>
    <dgm:pt modelId="{FB4FF218-7AAC-4C6F-A9DE-B88E26CADAD1}" type="parTrans" cxnId="{03CD8F0C-A1E7-43F4-885C-50A6F2566E6F}">
      <dgm:prSet/>
      <dgm:spPr/>
      <dgm:t>
        <a:bodyPr/>
        <a:lstStyle/>
        <a:p>
          <a:endParaRPr lang="pt-BR" sz="1400"/>
        </a:p>
      </dgm:t>
    </dgm:pt>
    <dgm:pt modelId="{DE011F99-DB4F-42C9-996C-8FFC09148A9E}" type="sibTrans" cxnId="{03CD8F0C-A1E7-43F4-885C-50A6F2566E6F}">
      <dgm:prSet/>
      <dgm:spPr/>
      <dgm:t>
        <a:bodyPr/>
        <a:lstStyle/>
        <a:p>
          <a:endParaRPr lang="pt-BR" sz="1400"/>
        </a:p>
      </dgm:t>
    </dgm:pt>
    <dgm:pt modelId="{449D9DB1-3161-41C8-8A84-80BA3C3AEBE3}">
      <dgm:prSet custT="1"/>
      <dgm:spPr/>
      <dgm:t>
        <a:bodyPr/>
        <a:lstStyle/>
        <a:p>
          <a:r>
            <a:rPr lang="pt-BR" sz="1800" dirty="0" smtClean="0"/>
            <a:t>PRESIDÊNCIA</a:t>
          </a:r>
          <a:endParaRPr lang="pt-BR" sz="1800" dirty="0"/>
        </a:p>
      </dgm:t>
    </dgm:pt>
    <dgm:pt modelId="{02F7AC1F-0E19-444C-BFFF-65D1AC55EA3A}" type="sibTrans" cxnId="{04F06952-514D-4103-8F6E-06E7A955A93E}">
      <dgm:prSet/>
      <dgm:spPr/>
      <dgm:t>
        <a:bodyPr/>
        <a:lstStyle/>
        <a:p>
          <a:endParaRPr lang="pt-BR" sz="1800">
            <a:solidFill>
              <a:srgbClr val="002060"/>
            </a:solidFill>
          </a:endParaRPr>
        </a:p>
      </dgm:t>
    </dgm:pt>
    <dgm:pt modelId="{5893767C-76F0-408B-94C1-B1ABA730C040}" type="parTrans" cxnId="{04F06952-514D-4103-8F6E-06E7A955A93E}">
      <dgm:prSet/>
      <dgm:spPr/>
      <dgm:t>
        <a:bodyPr/>
        <a:lstStyle/>
        <a:p>
          <a:endParaRPr lang="pt-BR" sz="1800">
            <a:solidFill>
              <a:srgbClr val="002060"/>
            </a:solidFill>
          </a:endParaRPr>
        </a:p>
      </dgm:t>
    </dgm:pt>
    <dgm:pt modelId="{2B235C9D-85E8-4EC8-91ED-13D2335BEC4B}">
      <dgm:prSet custT="1"/>
      <dgm:spPr/>
      <dgm:t>
        <a:bodyPr/>
        <a:lstStyle/>
        <a:p>
          <a:r>
            <a:rPr lang="pt-BR" sz="1800" dirty="0" smtClean="0"/>
            <a:t>CAIXA</a:t>
          </a:r>
          <a:endParaRPr lang="pt-BR" sz="1800" dirty="0"/>
        </a:p>
      </dgm:t>
    </dgm:pt>
    <dgm:pt modelId="{F1ED1AF8-3073-4F73-988E-8B0515E3640D}" type="parTrans" cxnId="{E0774169-3942-4533-A611-708594E1A0A3}">
      <dgm:prSet/>
      <dgm:spPr/>
      <dgm:t>
        <a:bodyPr/>
        <a:lstStyle/>
        <a:p>
          <a:endParaRPr lang="pt-BR" sz="1400"/>
        </a:p>
      </dgm:t>
    </dgm:pt>
    <dgm:pt modelId="{86560E50-44DD-462F-A691-A6A792BA7F93}" type="sibTrans" cxnId="{E0774169-3942-4533-A611-708594E1A0A3}">
      <dgm:prSet/>
      <dgm:spPr/>
      <dgm:t>
        <a:bodyPr/>
        <a:lstStyle/>
        <a:p>
          <a:endParaRPr lang="pt-BR" sz="1400"/>
        </a:p>
      </dgm:t>
    </dgm:pt>
    <dgm:pt modelId="{F0AA593B-EA95-4AA6-A69F-D634A9EC991B}">
      <dgm:prSet custT="1"/>
      <dgm:spPr/>
      <dgm:t>
        <a:bodyPr/>
        <a:lstStyle/>
        <a:p>
          <a:r>
            <a:rPr lang="pt-BR" sz="1800" dirty="0" smtClean="0"/>
            <a:t>BCB</a:t>
          </a:r>
          <a:endParaRPr lang="pt-BR" sz="1800" dirty="0"/>
        </a:p>
      </dgm:t>
    </dgm:pt>
    <dgm:pt modelId="{8C28EFF1-796A-4A8C-99F9-5F068A730893}" type="parTrans" cxnId="{E830AEBC-400C-4C26-9165-B5E91FB9B3C2}">
      <dgm:prSet/>
      <dgm:spPr/>
      <dgm:t>
        <a:bodyPr/>
        <a:lstStyle/>
        <a:p>
          <a:endParaRPr lang="pt-BR" sz="1400"/>
        </a:p>
      </dgm:t>
    </dgm:pt>
    <dgm:pt modelId="{AF32C5EC-524B-43EB-817B-EE228A2149DA}" type="sibTrans" cxnId="{E830AEBC-400C-4C26-9165-B5E91FB9B3C2}">
      <dgm:prSet/>
      <dgm:spPr/>
      <dgm:t>
        <a:bodyPr/>
        <a:lstStyle/>
        <a:p>
          <a:endParaRPr lang="pt-BR" sz="1400"/>
        </a:p>
      </dgm:t>
    </dgm:pt>
    <dgm:pt modelId="{FD01B171-286D-4FA5-83D3-769085B4E003}">
      <dgm:prSet custT="1"/>
      <dgm:spPr/>
      <dgm:t>
        <a:bodyPr/>
        <a:lstStyle/>
        <a:p>
          <a:r>
            <a:rPr lang="pt-BR" sz="1800" dirty="0" smtClean="0"/>
            <a:t>SG</a:t>
          </a:r>
          <a:endParaRPr lang="pt-BR" sz="1800" dirty="0"/>
        </a:p>
      </dgm:t>
    </dgm:pt>
    <dgm:pt modelId="{0D812801-0522-410B-B05C-9B3C99BF6B75}" type="parTrans" cxnId="{F779B6F1-A5E8-4691-A695-B3E4620C7895}">
      <dgm:prSet/>
      <dgm:spPr/>
      <dgm:t>
        <a:bodyPr/>
        <a:lstStyle/>
        <a:p>
          <a:endParaRPr lang="pt-BR" sz="1600"/>
        </a:p>
      </dgm:t>
    </dgm:pt>
    <dgm:pt modelId="{0905C1D6-2217-4DFA-B725-349F72D3B92F}" type="sibTrans" cxnId="{F779B6F1-A5E8-4691-A695-B3E4620C7895}">
      <dgm:prSet/>
      <dgm:spPr/>
      <dgm:t>
        <a:bodyPr/>
        <a:lstStyle/>
        <a:p>
          <a:endParaRPr lang="pt-BR" sz="1600"/>
        </a:p>
      </dgm:t>
    </dgm:pt>
    <dgm:pt modelId="{6EF7CCC9-9EAD-4D15-B747-31329222E42F}">
      <dgm:prSet custT="1"/>
      <dgm:spPr/>
      <dgm:t>
        <a:bodyPr/>
        <a:lstStyle/>
        <a:p>
          <a:r>
            <a:rPr lang="pt-BR" sz="1800" dirty="0" smtClean="0"/>
            <a:t>CGU</a:t>
          </a:r>
          <a:endParaRPr lang="pt-BR" sz="1800" dirty="0"/>
        </a:p>
      </dgm:t>
    </dgm:pt>
    <dgm:pt modelId="{690B165F-6BF9-4DDD-BFD4-1BFF80FDBDF9}" type="sibTrans" cxnId="{1DE1179B-BC16-46EB-A9FD-5BB2D189F23A}">
      <dgm:prSet/>
      <dgm:spPr/>
      <dgm:t>
        <a:bodyPr/>
        <a:lstStyle/>
        <a:p>
          <a:endParaRPr lang="pt-BR" sz="1800">
            <a:solidFill>
              <a:srgbClr val="002060"/>
            </a:solidFill>
          </a:endParaRPr>
        </a:p>
      </dgm:t>
    </dgm:pt>
    <dgm:pt modelId="{0567D0E5-A7D5-49DB-BD1E-A9213FFE5BCD}" type="parTrans" cxnId="{1DE1179B-BC16-46EB-A9FD-5BB2D189F23A}">
      <dgm:prSet/>
      <dgm:spPr/>
      <dgm:t>
        <a:bodyPr/>
        <a:lstStyle/>
        <a:p>
          <a:endParaRPr lang="pt-BR" sz="1800">
            <a:solidFill>
              <a:srgbClr val="002060"/>
            </a:solidFill>
          </a:endParaRPr>
        </a:p>
      </dgm:t>
    </dgm:pt>
    <dgm:pt modelId="{52A51BF4-046D-4D5A-B52D-2A6C793376B2}">
      <dgm:prSet custT="1"/>
      <dgm:spPr/>
      <dgm:t>
        <a:bodyPr/>
        <a:lstStyle/>
        <a:p>
          <a:r>
            <a:rPr lang="pt-BR" sz="1800" dirty="0" smtClean="0"/>
            <a:t>S. Aval. e Planej.</a:t>
          </a:r>
          <a:endParaRPr lang="pt-BR" sz="1800" dirty="0"/>
        </a:p>
      </dgm:t>
    </dgm:pt>
    <dgm:pt modelId="{03D79D14-366B-422C-8279-7815A1271479}" type="parTrans" cxnId="{098C5EE3-3797-42E0-B0F1-05C1FB753071}">
      <dgm:prSet/>
      <dgm:spPr/>
      <dgm:t>
        <a:bodyPr/>
        <a:lstStyle/>
        <a:p>
          <a:endParaRPr lang="pt-BR" sz="2000"/>
        </a:p>
      </dgm:t>
    </dgm:pt>
    <dgm:pt modelId="{A9B04D69-C51C-48B4-996B-AD886D9EF06E}" type="sibTrans" cxnId="{098C5EE3-3797-42E0-B0F1-05C1FB753071}">
      <dgm:prSet/>
      <dgm:spPr/>
      <dgm:t>
        <a:bodyPr/>
        <a:lstStyle/>
        <a:p>
          <a:endParaRPr lang="pt-BR" sz="2000"/>
        </a:p>
      </dgm:t>
    </dgm:pt>
    <dgm:pt modelId="{7B242D22-E521-40AC-96AE-BE440B13D4B4}">
      <dgm:prSet custT="1"/>
      <dgm:spPr/>
      <dgm:t>
        <a:bodyPr/>
        <a:lstStyle/>
        <a:p>
          <a:r>
            <a:rPr lang="pt-BR" sz="1800" dirty="0" smtClean="0"/>
            <a:t>STN</a:t>
          </a:r>
          <a:endParaRPr lang="pt-BR" sz="1800" dirty="0"/>
        </a:p>
      </dgm:t>
    </dgm:pt>
    <dgm:pt modelId="{D44F75C6-9DA5-4C16-BAB9-8C4F1F2D1C88}" type="parTrans" cxnId="{4097F7A0-94CB-43D1-91CF-A7EBA90B71FD}">
      <dgm:prSet/>
      <dgm:spPr/>
      <dgm:t>
        <a:bodyPr/>
        <a:lstStyle/>
        <a:p>
          <a:endParaRPr lang="pt-BR" sz="2000"/>
        </a:p>
      </dgm:t>
    </dgm:pt>
    <dgm:pt modelId="{950C0C21-D9B1-4EED-8772-7B9CF5C9702A}" type="sibTrans" cxnId="{4097F7A0-94CB-43D1-91CF-A7EBA90B71FD}">
      <dgm:prSet/>
      <dgm:spPr/>
      <dgm:t>
        <a:bodyPr/>
        <a:lstStyle/>
        <a:p>
          <a:endParaRPr lang="pt-BR" sz="2000"/>
        </a:p>
      </dgm:t>
    </dgm:pt>
    <dgm:pt modelId="{2D68DF78-5086-4F57-B8CF-4ED6DD8BA386}">
      <dgm:prSet custT="1"/>
      <dgm:spPr/>
      <dgm:t>
        <a:bodyPr/>
        <a:lstStyle/>
        <a:p>
          <a:r>
            <a:rPr lang="pt-BR" sz="1800" dirty="0" smtClean="0"/>
            <a:t>SPE</a:t>
          </a:r>
          <a:endParaRPr lang="pt-BR" sz="1800" dirty="0"/>
        </a:p>
      </dgm:t>
    </dgm:pt>
    <dgm:pt modelId="{12EDD6F5-DFE1-4EDE-B78B-6E72DEE9FD9E}" type="parTrans" cxnId="{6693FAC5-91E7-4719-99A3-35FC5DB2742A}">
      <dgm:prSet/>
      <dgm:spPr/>
      <dgm:t>
        <a:bodyPr/>
        <a:lstStyle/>
        <a:p>
          <a:endParaRPr lang="pt-BR" sz="2000"/>
        </a:p>
      </dgm:t>
    </dgm:pt>
    <dgm:pt modelId="{ECA8CE78-35FD-4B90-A3E0-D6976A387795}" type="sibTrans" cxnId="{6693FAC5-91E7-4719-99A3-35FC5DB2742A}">
      <dgm:prSet/>
      <dgm:spPr/>
      <dgm:t>
        <a:bodyPr/>
        <a:lstStyle/>
        <a:p>
          <a:endParaRPr lang="pt-BR" sz="2000"/>
        </a:p>
      </dgm:t>
    </dgm:pt>
    <dgm:pt modelId="{3C536033-FE78-4F2C-8CD0-3EB687C0BDD6}">
      <dgm:prSet custT="1"/>
      <dgm:spPr/>
      <dgm:t>
        <a:bodyPr/>
        <a:lstStyle/>
        <a:p>
          <a:r>
            <a:rPr lang="pt-BR" sz="1800" dirty="0" smtClean="0"/>
            <a:t>PGFN</a:t>
          </a:r>
          <a:endParaRPr lang="pt-BR" sz="1800" dirty="0"/>
        </a:p>
      </dgm:t>
    </dgm:pt>
    <dgm:pt modelId="{197F77AC-CFAC-41EB-99C9-9384E420F7D3}" type="parTrans" cxnId="{90F6A44C-C08E-433A-82F4-AB8A2435453E}">
      <dgm:prSet/>
      <dgm:spPr/>
      <dgm:t>
        <a:bodyPr/>
        <a:lstStyle/>
        <a:p>
          <a:endParaRPr lang="pt-BR" sz="2000"/>
        </a:p>
      </dgm:t>
    </dgm:pt>
    <dgm:pt modelId="{3647C5BA-CABC-48E7-B266-07E9B195F892}" type="sibTrans" cxnId="{90F6A44C-C08E-433A-82F4-AB8A2435453E}">
      <dgm:prSet/>
      <dgm:spPr/>
      <dgm:t>
        <a:bodyPr/>
        <a:lstStyle/>
        <a:p>
          <a:endParaRPr lang="pt-BR" sz="2000"/>
        </a:p>
      </dgm:t>
    </dgm:pt>
    <dgm:pt modelId="{C9866128-BC3C-474E-A64F-F0129B621D6B}">
      <dgm:prSet custT="1"/>
      <dgm:spPr/>
      <dgm:t>
        <a:bodyPr/>
        <a:lstStyle/>
        <a:p>
          <a:r>
            <a:rPr lang="pt-BR" sz="1800" dirty="0" smtClean="0"/>
            <a:t>RFB</a:t>
          </a:r>
          <a:endParaRPr lang="pt-BR" sz="1800" dirty="0"/>
        </a:p>
      </dgm:t>
    </dgm:pt>
    <dgm:pt modelId="{EA32EC25-BE6E-48F4-BC3D-745586AA41BF}" type="parTrans" cxnId="{AFDB5CB6-FDBB-474A-92D6-CCD0D8275A19}">
      <dgm:prSet/>
      <dgm:spPr/>
      <dgm:t>
        <a:bodyPr/>
        <a:lstStyle/>
        <a:p>
          <a:endParaRPr lang="pt-BR" sz="2000"/>
        </a:p>
      </dgm:t>
    </dgm:pt>
    <dgm:pt modelId="{6D283883-EAD8-41E1-8494-93F9E0EAD1B5}" type="sibTrans" cxnId="{AFDB5CB6-FDBB-474A-92D6-CCD0D8275A19}">
      <dgm:prSet/>
      <dgm:spPr/>
      <dgm:t>
        <a:bodyPr/>
        <a:lstStyle/>
        <a:p>
          <a:endParaRPr lang="pt-BR" sz="2000"/>
        </a:p>
      </dgm:t>
    </dgm:pt>
    <dgm:pt modelId="{B8D41D56-00F3-4A6B-996B-DA2C4CFA9C23}">
      <dgm:prSet custT="1"/>
      <dgm:spPr/>
      <dgm:t>
        <a:bodyPr/>
        <a:lstStyle/>
        <a:p>
          <a:endParaRPr lang="pt-BR" sz="1800" dirty="0"/>
        </a:p>
      </dgm:t>
    </dgm:pt>
    <dgm:pt modelId="{D1C80415-3F1F-48F9-8E69-D921747EAC59}" type="parTrans" cxnId="{5DB52386-4D53-4AFD-B100-F9B1B1B1D522}">
      <dgm:prSet/>
      <dgm:spPr/>
      <dgm:t>
        <a:bodyPr/>
        <a:lstStyle/>
        <a:p>
          <a:endParaRPr lang="pt-BR"/>
        </a:p>
      </dgm:t>
    </dgm:pt>
    <dgm:pt modelId="{9FBD3EC6-1CA9-49F4-B323-CC00CEFF8196}" type="sibTrans" cxnId="{5DB52386-4D53-4AFD-B100-F9B1B1B1D522}">
      <dgm:prSet/>
      <dgm:spPr/>
      <dgm:t>
        <a:bodyPr/>
        <a:lstStyle/>
        <a:p>
          <a:endParaRPr lang="pt-BR"/>
        </a:p>
      </dgm:t>
    </dgm:pt>
    <dgm:pt modelId="{A5B05ED6-33AF-42FE-9769-4AC855D875CC}">
      <dgm:prSet custT="1"/>
      <dgm:spPr/>
      <dgm:t>
        <a:bodyPr/>
        <a:lstStyle/>
        <a:p>
          <a:r>
            <a:rPr lang="pt-BR" sz="1800" dirty="0" smtClean="0"/>
            <a:t>SEST</a:t>
          </a:r>
          <a:endParaRPr lang="pt-BR" sz="1800" dirty="0"/>
        </a:p>
      </dgm:t>
    </dgm:pt>
    <dgm:pt modelId="{69F5DDF9-6F7D-4BC7-BB93-19C07ED4EF38}" type="parTrans" cxnId="{27826747-01F6-4822-9FBF-E213813CD63E}">
      <dgm:prSet/>
      <dgm:spPr/>
      <dgm:t>
        <a:bodyPr/>
        <a:lstStyle/>
        <a:p>
          <a:endParaRPr lang="pt-BR"/>
        </a:p>
      </dgm:t>
    </dgm:pt>
    <dgm:pt modelId="{DD2F2286-7681-417C-A376-5C11BC461022}" type="sibTrans" cxnId="{27826747-01F6-4822-9FBF-E213813CD63E}">
      <dgm:prSet/>
      <dgm:spPr/>
      <dgm:t>
        <a:bodyPr/>
        <a:lstStyle/>
        <a:p>
          <a:endParaRPr lang="pt-BR"/>
        </a:p>
      </dgm:t>
    </dgm:pt>
    <dgm:pt modelId="{1FAF0D0C-6A10-461B-8DEB-2BA7ADBD1245}">
      <dgm:prSet custT="1"/>
      <dgm:spPr/>
      <dgm:t>
        <a:bodyPr/>
        <a:lstStyle/>
        <a:p>
          <a:r>
            <a:rPr lang="pt-BR" sz="1800" smtClean="0"/>
            <a:t>SDI</a:t>
          </a:r>
          <a:endParaRPr lang="pt-BR" sz="1800" dirty="0"/>
        </a:p>
      </dgm:t>
    </dgm:pt>
    <dgm:pt modelId="{54E8F68D-E3DB-4B95-9E5F-D7A709122E04}" type="parTrans" cxnId="{3305E1DC-813C-4DED-8BD0-246A46822890}">
      <dgm:prSet/>
      <dgm:spPr/>
      <dgm:t>
        <a:bodyPr/>
        <a:lstStyle/>
        <a:p>
          <a:endParaRPr lang="pt-BR"/>
        </a:p>
      </dgm:t>
    </dgm:pt>
    <dgm:pt modelId="{5CE132B0-E691-417E-987C-31CD4BE7602E}" type="sibTrans" cxnId="{3305E1DC-813C-4DED-8BD0-246A46822890}">
      <dgm:prSet/>
      <dgm:spPr/>
      <dgm:t>
        <a:bodyPr/>
        <a:lstStyle/>
        <a:p>
          <a:endParaRPr lang="pt-BR"/>
        </a:p>
      </dgm:t>
    </dgm:pt>
    <dgm:pt modelId="{52CC5BFF-F2E9-48D9-999D-0929EB7B9F1E}" type="pres">
      <dgm:prSet presAssocID="{36387D25-A7F8-4469-AC1E-4911A71F73B2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pt-BR"/>
        </a:p>
      </dgm:t>
    </dgm:pt>
    <dgm:pt modelId="{3C32E577-0A5E-4985-A118-C0E93653D792}" type="pres">
      <dgm:prSet presAssocID="{E57929DB-0171-426F-AA8E-6283BED55BDE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pt-BR"/>
        </a:p>
      </dgm:t>
    </dgm:pt>
    <dgm:pt modelId="{561CF812-B17A-4750-8184-B7486DF9D29A}" type="pres">
      <dgm:prSet presAssocID="{E57929DB-0171-426F-AA8E-6283BED55BDE}" presName="rootComposite" presStyleCnt="0">
        <dgm:presLayoutVars/>
      </dgm:prSet>
      <dgm:spPr/>
      <dgm:t>
        <a:bodyPr/>
        <a:lstStyle/>
        <a:p>
          <a:endParaRPr lang="pt-BR"/>
        </a:p>
      </dgm:t>
    </dgm:pt>
    <dgm:pt modelId="{7539EE31-E2FD-4C47-866C-84158D6EAC36}" type="pres">
      <dgm:prSet presAssocID="{E57929DB-0171-426F-AA8E-6283BED55BDE}" presName="ParentAccent" presStyleLbl="alignNode1" presStyleIdx="0" presStyleCnt="4"/>
      <dgm:spPr/>
      <dgm:t>
        <a:bodyPr/>
        <a:lstStyle/>
        <a:p>
          <a:endParaRPr lang="pt-BR"/>
        </a:p>
      </dgm:t>
    </dgm:pt>
    <dgm:pt modelId="{7A887BF5-9DF1-41BC-8E2A-FC650B94F326}" type="pres">
      <dgm:prSet presAssocID="{E57929DB-0171-426F-AA8E-6283BED55BDE}" presName="ParentSmallAccent" presStyleLbl="fgAcc1" presStyleIdx="0" presStyleCnt="4"/>
      <dgm:spPr/>
      <dgm:t>
        <a:bodyPr/>
        <a:lstStyle/>
        <a:p>
          <a:endParaRPr lang="pt-BR"/>
        </a:p>
      </dgm:t>
    </dgm:pt>
    <dgm:pt modelId="{1597A7E3-D02C-4628-A9AF-59815B6ED60D}" type="pres">
      <dgm:prSet presAssocID="{E57929DB-0171-426F-AA8E-6283BED55BDE}" presName="Parent" presStyleLbl="revTx" presStyleIdx="0" presStyleCnt="2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6D7E88-D5EE-4C46-9DCC-00AEAC4E4C5A}" type="pres">
      <dgm:prSet presAssocID="{E57929DB-0171-426F-AA8E-6283BED55BDE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FE26BEBC-3B9B-4727-A2D4-49D06525DBF5}" type="pres">
      <dgm:prSet presAssocID="{8CEC8B17-0C44-4FDD-9A82-8D4C13146A6F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A7633A62-84E7-41C3-BB0C-4DBC6F4CE078}" type="pres">
      <dgm:prSet presAssocID="{8CEC8B17-0C44-4FDD-9A82-8D4C13146A6F}" presName="ChildAccent" presStyleLbl="solidFgAcc1" presStyleIdx="0" presStyleCnt="20"/>
      <dgm:spPr/>
      <dgm:t>
        <a:bodyPr/>
        <a:lstStyle/>
        <a:p>
          <a:endParaRPr lang="pt-BR"/>
        </a:p>
      </dgm:t>
    </dgm:pt>
    <dgm:pt modelId="{5B816D26-D23A-472E-8D7F-992A2DA163B2}" type="pres">
      <dgm:prSet presAssocID="{8CEC8B17-0C44-4FDD-9A82-8D4C13146A6F}" presName="Child" presStyleLbl="revTx" presStyleIdx="1" presStyleCnt="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7B6F48-9B30-4436-AC05-664A3EDBDE3D}" type="pres">
      <dgm:prSet presAssocID="{7B242D22-E521-40AC-96AE-BE440B13D4B4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C7FC7FD9-D4F7-4D61-A7CC-96EB43CD5862}" type="pres">
      <dgm:prSet presAssocID="{7B242D22-E521-40AC-96AE-BE440B13D4B4}" presName="ChildAccent" presStyleLbl="solidFgAcc1" presStyleIdx="1" presStyleCnt="20"/>
      <dgm:spPr/>
      <dgm:t>
        <a:bodyPr/>
        <a:lstStyle/>
        <a:p>
          <a:endParaRPr lang="pt-BR"/>
        </a:p>
      </dgm:t>
    </dgm:pt>
    <dgm:pt modelId="{961CA640-CDEA-43DD-B948-3BEE6BB0FE3A}" type="pres">
      <dgm:prSet presAssocID="{7B242D22-E521-40AC-96AE-BE440B13D4B4}" presName="Child" presStyleLbl="revTx" presStyleIdx="2" presStyleCnt="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78AE41E-4F8A-4FE6-83C5-5C2FFAE0C4A5}" type="pres">
      <dgm:prSet presAssocID="{2D68DF78-5086-4F57-B8CF-4ED6DD8BA386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828816EB-7EE9-4C17-95E0-93867C2ABAD3}" type="pres">
      <dgm:prSet presAssocID="{2D68DF78-5086-4F57-B8CF-4ED6DD8BA386}" presName="ChildAccent" presStyleLbl="solidFgAcc1" presStyleIdx="2" presStyleCnt="20"/>
      <dgm:spPr/>
      <dgm:t>
        <a:bodyPr/>
        <a:lstStyle/>
        <a:p>
          <a:endParaRPr lang="pt-BR"/>
        </a:p>
      </dgm:t>
    </dgm:pt>
    <dgm:pt modelId="{02E20936-6BB8-448B-BBF7-EECBCEF719F2}" type="pres">
      <dgm:prSet presAssocID="{2D68DF78-5086-4F57-B8CF-4ED6DD8BA386}" presName="Child" presStyleLbl="revTx" presStyleIdx="3" presStyleCnt="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2A21BE-87EB-4ABF-ADE0-421B3F0F1371}" type="pres">
      <dgm:prSet presAssocID="{52A51BF4-046D-4D5A-B52D-2A6C793376B2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C7C57B36-0064-416E-A38E-BD34AF92A710}" type="pres">
      <dgm:prSet presAssocID="{52A51BF4-046D-4D5A-B52D-2A6C793376B2}" presName="ChildAccent" presStyleLbl="solidFgAcc1" presStyleIdx="3" presStyleCnt="20"/>
      <dgm:spPr/>
      <dgm:t>
        <a:bodyPr/>
        <a:lstStyle/>
        <a:p>
          <a:endParaRPr lang="pt-BR"/>
        </a:p>
      </dgm:t>
    </dgm:pt>
    <dgm:pt modelId="{82B37D24-CD76-4E0D-998F-1553EEAD52E8}" type="pres">
      <dgm:prSet presAssocID="{52A51BF4-046D-4D5A-B52D-2A6C793376B2}" presName="Child" presStyleLbl="revTx" presStyleIdx="4" presStyleCnt="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D04A0C-DB28-4A90-832B-97864B09367B}" type="pres">
      <dgm:prSet presAssocID="{C9866128-BC3C-474E-A64F-F0129B621D6B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34A2831F-DA53-4C23-AC0D-4AA6240D3B91}" type="pres">
      <dgm:prSet presAssocID="{C9866128-BC3C-474E-A64F-F0129B621D6B}" presName="ChildAccent" presStyleLbl="solidFgAcc1" presStyleIdx="4" presStyleCnt="20"/>
      <dgm:spPr/>
      <dgm:t>
        <a:bodyPr/>
        <a:lstStyle/>
        <a:p>
          <a:endParaRPr lang="pt-BR"/>
        </a:p>
      </dgm:t>
    </dgm:pt>
    <dgm:pt modelId="{732A650E-11CE-4527-ADBE-9F761B1500C9}" type="pres">
      <dgm:prSet presAssocID="{C9866128-BC3C-474E-A64F-F0129B621D6B}" presName="Child" presStyleLbl="revTx" presStyleIdx="5" presStyleCnt="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2A568E-A0F7-4E56-ADFF-A5AC799300AA}" type="pres">
      <dgm:prSet presAssocID="{3C536033-FE78-4F2C-8CD0-3EB687C0BDD6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574B5149-BB54-47B3-BAC5-6BF2567047F7}" type="pres">
      <dgm:prSet presAssocID="{3C536033-FE78-4F2C-8CD0-3EB687C0BDD6}" presName="ChildAccent" presStyleLbl="solidFgAcc1" presStyleIdx="5" presStyleCnt="20"/>
      <dgm:spPr/>
      <dgm:t>
        <a:bodyPr/>
        <a:lstStyle/>
        <a:p>
          <a:endParaRPr lang="pt-BR"/>
        </a:p>
      </dgm:t>
    </dgm:pt>
    <dgm:pt modelId="{2F27F326-089C-4827-9F83-1D8BDFBB661D}" type="pres">
      <dgm:prSet presAssocID="{3C536033-FE78-4F2C-8CD0-3EB687C0BDD6}" presName="Child" presStyleLbl="revTx" presStyleIdx="6" presStyleCnt="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51012D-2B37-483C-848D-95B54BB38C89}" type="pres">
      <dgm:prSet presAssocID="{A5B05ED6-33AF-42FE-9769-4AC855D875CC}" presName="childComposite" presStyleCnt="0">
        <dgm:presLayoutVars>
          <dgm:chMax val="0"/>
          <dgm:chPref val="0"/>
        </dgm:presLayoutVars>
      </dgm:prSet>
      <dgm:spPr/>
    </dgm:pt>
    <dgm:pt modelId="{ABE94FAA-767D-48D7-BDA0-2D28BE656950}" type="pres">
      <dgm:prSet presAssocID="{A5B05ED6-33AF-42FE-9769-4AC855D875CC}" presName="ChildAccent" presStyleLbl="solidFgAcc1" presStyleIdx="6" presStyleCnt="20"/>
      <dgm:spPr/>
    </dgm:pt>
    <dgm:pt modelId="{BB1C624E-0D0B-481B-AFE2-5AA235439E23}" type="pres">
      <dgm:prSet presAssocID="{A5B05ED6-33AF-42FE-9769-4AC855D875CC}" presName="Child" presStyleLbl="revTx" presStyleIdx="7" presStyleCnt="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B8373C-2A56-4E8F-98AA-090CDA3D608D}" type="pres">
      <dgm:prSet presAssocID="{1FAF0D0C-6A10-461B-8DEB-2BA7ADBD1245}" presName="childComposite" presStyleCnt="0">
        <dgm:presLayoutVars>
          <dgm:chMax val="0"/>
          <dgm:chPref val="0"/>
        </dgm:presLayoutVars>
      </dgm:prSet>
      <dgm:spPr/>
    </dgm:pt>
    <dgm:pt modelId="{4A0098E1-8386-40CA-97F2-73A95D5271E8}" type="pres">
      <dgm:prSet presAssocID="{1FAF0D0C-6A10-461B-8DEB-2BA7ADBD1245}" presName="ChildAccent" presStyleLbl="solidFgAcc1" presStyleIdx="7" presStyleCnt="20"/>
      <dgm:spPr/>
    </dgm:pt>
    <dgm:pt modelId="{4BDC3604-D93E-4CC5-9CA0-AC33AAC1AE15}" type="pres">
      <dgm:prSet presAssocID="{1FAF0D0C-6A10-461B-8DEB-2BA7ADBD1245}" presName="Child" presStyleLbl="revTx" presStyleIdx="8" presStyleCnt="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D815DF-F5E4-43B1-BC45-BA40E7531791}" type="pres">
      <dgm:prSet presAssocID="{B8D41D56-00F3-4A6B-996B-DA2C4CFA9C23}" presName="root" presStyleCnt="0">
        <dgm:presLayoutVars>
          <dgm:chMax/>
          <dgm:chPref/>
        </dgm:presLayoutVars>
      </dgm:prSet>
      <dgm:spPr/>
    </dgm:pt>
    <dgm:pt modelId="{BD54314D-799B-41FA-B32D-08376ED42637}" type="pres">
      <dgm:prSet presAssocID="{B8D41D56-00F3-4A6B-996B-DA2C4CFA9C23}" presName="rootComposite" presStyleCnt="0">
        <dgm:presLayoutVars/>
      </dgm:prSet>
      <dgm:spPr/>
    </dgm:pt>
    <dgm:pt modelId="{6EC7D6A1-BB03-4887-B14D-C74ADA2C3982}" type="pres">
      <dgm:prSet presAssocID="{B8D41D56-00F3-4A6B-996B-DA2C4CFA9C23}" presName="ParentAccent" presStyleLbl="alignNode1" presStyleIdx="1" presStyleCnt="4"/>
      <dgm:spPr/>
    </dgm:pt>
    <dgm:pt modelId="{4163C1AD-BC78-4F29-8E78-5796E6EF3358}" type="pres">
      <dgm:prSet presAssocID="{B8D41D56-00F3-4A6B-996B-DA2C4CFA9C23}" presName="ParentSmallAccent" presStyleLbl="fgAcc1" presStyleIdx="1" presStyleCnt="4"/>
      <dgm:spPr/>
    </dgm:pt>
    <dgm:pt modelId="{98E7FE4E-9BA5-4B78-BB89-39928350E937}" type="pres">
      <dgm:prSet presAssocID="{B8D41D56-00F3-4A6B-996B-DA2C4CFA9C23}" presName="Parent" presStyleLbl="revTx" presStyleIdx="9" presStyleCnt="2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C34143-6D61-4CDB-83F9-40447C608089}" type="pres">
      <dgm:prSet presAssocID="{B8D41D56-00F3-4A6B-996B-DA2C4CFA9C23}" presName="childShape" presStyleCnt="0">
        <dgm:presLayoutVars>
          <dgm:chMax val="0"/>
          <dgm:chPref val="0"/>
        </dgm:presLayoutVars>
      </dgm:prSet>
      <dgm:spPr/>
    </dgm:pt>
    <dgm:pt modelId="{3876347A-249A-43F5-9B7F-81BAFB9C1F37}" type="pres">
      <dgm:prSet presAssocID="{2F23AABC-D61C-4290-9FAA-BA4999E363CC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98902A28-560A-40BC-9574-2142CC8E06B9}" type="pres">
      <dgm:prSet presAssocID="{2F23AABC-D61C-4290-9FAA-BA4999E363CC}" presName="ChildAccent" presStyleLbl="solidFgAcc1" presStyleIdx="8" presStyleCnt="20"/>
      <dgm:spPr/>
      <dgm:t>
        <a:bodyPr/>
        <a:lstStyle/>
        <a:p>
          <a:endParaRPr lang="pt-BR"/>
        </a:p>
      </dgm:t>
    </dgm:pt>
    <dgm:pt modelId="{4BCF777A-9B8B-4D2C-B6D5-A6724E5D41E9}" type="pres">
      <dgm:prSet presAssocID="{2F23AABC-D61C-4290-9FAA-BA4999E363CC}" presName="Child" presStyleLbl="revTx" presStyleIdx="10" presStyleCnt="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246073-DF23-421B-998A-A2145B68B200}" type="pres">
      <dgm:prSet presAssocID="{7129E358-F139-4E65-B363-BF91A6AD701F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0B48FC56-A465-4936-8420-26DCC7C5EE5B}" type="pres">
      <dgm:prSet presAssocID="{7129E358-F139-4E65-B363-BF91A6AD701F}" presName="ChildAccent" presStyleLbl="solidFgAcc1" presStyleIdx="9" presStyleCnt="20"/>
      <dgm:spPr/>
      <dgm:t>
        <a:bodyPr/>
        <a:lstStyle/>
        <a:p>
          <a:endParaRPr lang="pt-BR"/>
        </a:p>
      </dgm:t>
    </dgm:pt>
    <dgm:pt modelId="{DA847503-EBF6-4589-8695-D4FC64EDB81E}" type="pres">
      <dgm:prSet presAssocID="{7129E358-F139-4E65-B363-BF91A6AD701F}" presName="Child" presStyleLbl="revTx" presStyleIdx="11" presStyleCnt="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D5D2A5-B658-44CC-A252-A349295C7A21}" type="pres">
      <dgm:prSet presAssocID="{E6B377E4-BA6E-4A64-92A5-96605FD77F8D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42637FA6-A27E-4BAF-9F32-D00E85E9F9BD}" type="pres">
      <dgm:prSet presAssocID="{E6B377E4-BA6E-4A64-92A5-96605FD77F8D}" presName="ChildAccent" presStyleLbl="solidFgAcc1" presStyleIdx="10" presStyleCnt="20"/>
      <dgm:spPr/>
      <dgm:t>
        <a:bodyPr/>
        <a:lstStyle/>
        <a:p>
          <a:endParaRPr lang="pt-BR"/>
        </a:p>
      </dgm:t>
    </dgm:pt>
    <dgm:pt modelId="{81B8234E-0BCE-4EA5-858A-0382F373871C}" type="pres">
      <dgm:prSet presAssocID="{E6B377E4-BA6E-4A64-92A5-96605FD77F8D}" presName="Child" presStyleLbl="revTx" presStyleIdx="12" presStyleCnt="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FA2562-1AB8-40B4-8CE2-577C2F35E577}" type="pres">
      <dgm:prSet presAssocID="{48471DC7-7235-4381-A61C-CA7BB4982B22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7A3CC6E9-677F-4E04-9225-D81E8A3C6E65}" type="pres">
      <dgm:prSet presAssocID="{48471DC7-7235-4381-A61C-CA7BB4982B22}" presName="ChildAccent" presStyleLbl="solidFgAcc1" presStyleIdx="11" presStyleCnt="20"/>
      <dgm:spPr/>
      <dgm:t>
        <a:bodyPr/>
        <a:lstStyle/>
        <a:p>
          <a:endParaRPr lang="pt-BR"/>
        </a:p>
      </dgm:t>
    </dgm:pt>
    <dgm:pt modelId="{3C1BA866-60AE-4B81-A958-C192C8BCAA32}" type="pres">
      <dgm:prSet presAssocID="{48471DC7-7235-4381-A61C-CA7BB4982B22}" presName="Child" presStyleLbl="revTx" presStyleIdx="13" presStyleCnt="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103568-D5C8-46D7-BDCB-25839856A704}" type="pres">
      <dgm:prSet presAssocID="{88C4FA00-09F7-4C2B-BD4C-A6010C37E828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403CB56E-8AC7-465C-9302-0FAF7222488B}" type="pres">
      <dgm:prSet presAssocID="{88C4FA00-09F7-4C2B-BD4C-A6010C37E828}" presName="ChildAccent" presStyleLbl="solidFgAcc1" presStyleIdx="12" presStyleCnt="20"/>
      <dgm:spPr/>
      <dgm:t>
        <a:bodyPr/>
        <a:lstStyle/>
        <a:p>
          <a:endParaRPr lang="pt-BR"/>
        </a:p>
      </dgm:t>
    </dgm:pt>
    <dgm:pt modelId="{6A8B5866-BB4D-450F-B105-08AB6C20A944}" type="pres">
      <dgm:prSet presAssocID="{88C4FA00-09F7-4C2B-BD4C-A6010C37E828}" presName="Child" presStyleLbl="revTx" presStyleIdx="14" presStyleCnt="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2198D0-A045-4363-91B0-F1BBF7090505}" type="pres">
      <dgm:prSet presAssocID="{2B235C9D-85E8-4EC8-91ED-13D2335BEC4B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2D1FC558-3AEF-401A-93B6-B58FABC75886}" type="pres">
      <dgm:prSet presAssocID="{2B235C9D-85E8-4EC8-91ED-13D2335BEC4B}" presName="ChildAccent" presStyleLbl="solidFgAcc1" presStyleIdx="13" presStyleCnt="20"/>
      <dgm:spPr/>
      <dgm:t>
        <a:bodyPr/>
        <a:lstStyle/>
        <a:p>
          <a:endParaRPr lang="pt-BR"/>
        </a:p>
      </dgm:t>
    </dgm:pt>
    <dgm:pt modelId="{A687AC8E-41D1-4D1E-84AF-0633D8B100C4}" type="pres">
      <dgm:prSet presAssocID="{2B235C9D-85E8-4EC8-91ED-13D2335BEC4B}" presName="Child" presStyleLbl="revTx" presStyleIdx="15" presStyleCnt="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956AA5-3871-4705-A779-91D4EE6BA896}" type="pres">
      <dgm:prSet presAssocID="{F0AA593B-EA95-4AA6-A69F-D634A9EC991B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5BC4EAA7-9824-468C-911E-230A8F9CABDF}" type="pres">
      <dgm:prSet presAssocID="{F0AA593B-EA95-4AA6-A69F-D634A9EC991B}" presName="ChildAccent" presStyleLbl="solidFgAcc1" presStyleIdx="14" presStyleCnt="20"/>
      <dgm:spPr/>
      <dgm:t>
        <a:bodyPr/>
        <a:lstStyle/>
        <a:p>
          <a:endParaRPr lang="pt-BR"/>
        </a:p>
      </dgm:t>
    </dgm:pt>
    <dgm:pt modelId="{7C799ABC-9B5D-46D9-BB16-B94D90AE466B}" type="pres">
      <dgm:prSet presAssocID="{F0AA593B-EA95-4AA6-A69F-D634A9EC991B}" presName="Child" presStyleLbl="revTx" presStyleIdx="16" presStyleCnt="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BAAB3C-AFFC-4597-8056-3F600EF917EF}" type="pres">
      <dgm:prSet presAssocID="{449D9DB1-3161-41C8-8A84-80BA3C3AEBE3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pt-BR"/>
        </a:p>
      </dgm:t>
    </dgm:pt>
    <dgm:pt modelId="{855DB7D6-4DE5-4541-8D91-9E9D719D78DA}" type="pres">
      <dgm:prSet presAssocID="{449D9DB1-3161-41C8-8A84-80BA3C3AEBE3}" presName="rootComposite" presStyleCnt="0">
        <dgm:presLayoutVars/>
      </dgm:prSet>
      <dgm:spPr/>
      <dgm:t>
        <a:bodyPr/>
        <a:lstStyle/>
        <a:p>
          <a:endParaRPr lang="pt-BR"/>
        </a:p>
      </dgm:t>
    </dgm:pt>
    <dgm:pt modelId="{226EBED2-70CF-47F7-96D9-60486C9DF830}" type="pres">
      <dgm:prSet presAssocID="{449D9DB1-3161-41C8-8A84-80BA3C3AEBE3}" presName="ParentAccent" presStyleLbl="alignNode1" presStyleIdx="2" presStyleCnt="4"/>
      <dgm:spPr/>
      <dgm:t>
        <a:bodyPr/>
        <a:lstStyle/>
        <a:p>
          <a:endParaRPr lang="pt-BR"/>
        </a:p>
      </dgm:t>
    </dgm:pt>
    <dgm:pt modelId="{50C1074F-78DA-41F9-9610-CFB4358139F3}" type="pres">
      <dgm:prSet presAssocID="{449D9DB1-3161-41C8-8A84-80BA3C3AEBE3}" presName="ParentSmallAccent" presStyleLbl="fgAcc1" presStyleIdx="2" presStyleCnt="4"/>
      <dgm:spPr/>
      <dgm:t>
        <a:bodyPr/>
        <a:lstStyle/>
        <a:p>
          <a:endParaRPr lang="pt-BR"/>
        </a:p>
      </dgm:t>
    </dgm:pt>
    <dgm:pt modelId="{A0C45AD9-70F7-4D1F-A1D3-EAD5CCAE067E}" type="pres">
      <dgm:prSet presAssocID="{449D9DB1-3161-41C8-8A84-80BA3C3AEBE3}" presName="Parent" presStyleLbl="revTx" presStyleIdx="17" presStyleCnt="2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6191B1-C148-4294-A35D-44FC585526CD}" type="pres">
      <dgm:prSet presAssocID="{449D9DB1-3161-41C8-8A84-80BA3C3AEBE3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6114AE15-9211-4BD3-A4F4-6ECB0274FE85}" type="pres">
      <dgm:prSet presAssocID="{6E38F80A-665D-4A60-A1D8-6F38AD892F1F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45086FE6-5F00-40F1-B252-CF56CC75FB10}" type="pres">
      <dgm:prSet presAssocID="{6E38F80A-665D-4A60-A1D8-6F38AD892F1F}" presName="ChildAccent" presStyleLbl="solidFgAcc1" presStyleIdx="15" presStyleCnt="20"/>
      <dgm:spPr/>
      <dgm:t>
        <a:bodyPr/>
        <a:lstStyle/>
        <a:p>
          <a:endParaRPr lang="pt-BR"/>
        </a:p>
      </dgm:t>
    </dgm:pt>
    <dgm:pt modelId="{94EBD747-31C3-47A1-9E82-3DADC5A835F1}" type="pres">
      <dgm:prSet presAssocID="{6E38F80A-665D-4A60-A1D8-6F38AD892F1F}" presName="Child" presStyleLbl="revTx" presStyleIdx="18" presStyleCnt="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D8DBE1-86CA-4FD0-B722-A43738489E32}" type="pres">
      <dgm:prSet presAssocID="{FD01B171-286D-4FA5-83D3-769085B4E00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77C1AB72-EEC7-4A1A-B7A8-F7FBD490B076}" type="pres">
      <dgm:prSet presAssocID="{FD01B171-286D-4FA5-83D3-769085B4E003}" presName="ChildAccent" presStyleLbl="solidFgAcc1" presStyleIdx="16" presStyleCnt="20"/>
      <dgm:spPr/>
      <dgm:t>
        <a:bodyPr/>
        <a:lstStyle/>
        <a:p>
          <a:endParaRPr lang="pt-BR"/>
        </a:p>
      </dgm:t>
    </dgm:pt>
    <dgm:pt modelId="{C2758C0C-6071-4DCA-AFC0-7F64BE6C0D4B}" type="pres">
      <dgm:prSet presAssocID="{FD01B171-286D-4FA5-83D3-769085B4E003}" presName="Child" presStyleLbl="revTx" presStyleIdx="19" presStyleCnt="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3790DC-95A5-4244-BD05-407371890103}" type="pres">
      <dgm:prSet presAssocID="{CB3C7B3B-D37A-410F-B606-838A69BA88EA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7D81044C-4448-4B8E-BE0A-89E78D481F4B}" type="pres">
      <dgm:prSet presAssocID="{CB3C7B3B-D37A-410F-B606-838A69BA88EA}" presName="ChildAccent" presStyleLbl="solidFgAcc1" presStyleIdx="17" presStyleCnt="20"/>
      <dgm:spPr/>
      <dgm:t>
        <a:bodyPr/>
        <a:lstStyle/>
        <a:p>
          <a:endParaRPr lang="pt-BR"/>
        </a:p>
      </dgm:t>
    </dgm:pt>
    <dgm:pt modelId="{FB623A3C-38EF-4C51-B3C7-52F0AFB176D0}" type="pres">
      <dgm:prSet presAssocID="{CB3C7B3B-D37A-410F-B606-838A69BA88EA}" presName="Child" presStyleLbl="revTx" presStyleIdx="20" presStyleCnt="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D6C097-87C6-4101-879F-2AD87FAFF204}" type="pres">
      <dgm:prSet presAssocID="{6EF7CCC9-9EAD-4D15-B747-31329222E42F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pt-BR"/>
        </a:p>
      </dgm:t>
    </dgm:pt>
    <dgm:pt modelId="{B9CB9FDF-4710-4290-803C-F795948E30B4}" type="pres">
      <dgm:prSet presAssocID="{6EF7CCC9-9EAD-4D15-B747-31329222E42F}" presName="rootComposite" presStyleCnt="0">
        <dgm:presLayoutVars/>
      </dgm:prSet>
      <dgm:spPr/>
      <dgm:t>
        <a:bodyPr/>
        <a:lstStyle/>
        <a:p>
          <a:endParaRPr lang="pt-BR"/>
        </a:p>
      </dgm:t>
    </dgm:pt>
    <dgm:pt modelId="{A2563447-AC0A-4940-9C1E-AB65C2F30322}" type="pres">
      <dgm:prSet presAssocID="{6EF7CCC9-9EAD-4D15-B747-31329222E42F}" presName="ParentAccent" presStyleLbl="alignNode1" presStyleIdx="3" presStyleCnt="4"/>
      <dgm:spPr/>
      <dgm:t>
        <a:bodyPr/>
        <a:lstStyle/>
        <a:p>
          <a:endParaRPr lang="pt-BR"/>
        </a:p>
      </dgm:t>
    </dgm:pt>
    <dgm:pt modelId="{4CDD4527-BD7A-47BA-BF4E-76E19DCA74BA}" type="pres">
      <dgm:prSet presAssocID="{6EF7CCC9-9EAD-4D15-B747-31329222E42F}" presName="ParentSmallAccent" presStyleLbl="fgAcc1" presStyleIdx="3" presStyleCnt="4"/>
      <dgm:spPr/>
      <dgm:t>
        <a:bodyPr/>
        <a:lstStyle/>
        <a:p>
          <a:endParaRPr lang="pt-BR"/>
        </a:p>
      </dgm:t>
    </dgm:pt>
    <dgm:pt modelId="{1D3DB05A-69EB-49FE-B6BD-7BC81937329D}" type="pres">
      <dgm:prSet presAssocID="{6EF7CCC9-9EAD-4D15-B747-31329222E42F}" presName="Parent" presStyleLbl="revTx" presStyleIdx="21" presStyleCnt="2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700015-1C90-4A74-B5D6-08BDE785BE74}" type="pres">
      <dgm:prSet presAssocID="{6EF7CCC9-9EAD-4D15-B747-31329222E42F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8C340422-0711-4D79-B2ED-B2E2A1FFD86B}" type="pres">
      <dgm:prSet presAssocID="{FBD56F53-A51D-4555-B717-A6B4165F52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7063D6DA-FECC-45F0-BD07-BC2776C78AB4}" type="pres">
      <dgm:prSet presAssocID="{FBD56F53-A51D-4555-B717-A6B4165F52C3}" presName="ChildAccent" presStyleLbl="solidFgAcc1" presStyleIdx="18" presStyleCnt="20"/>
      <dgm:spPr/>
      <dgm:t>
        <a:bodyPr/>
        <a:lstStyle/>
        <a:p>
          <a:endParaRPr lang="pt-BR"/>
        </a:p>
      </dgm:t>
    </dgm:pt>
    <dgm:pt modelId="{F07DBBFC-1349-4DEC-BD5F-67571DEAF77D}" type="pres">
      <dgm:prSet presAssocID="{FBD56F53-A51D-4555-B717-A6B4165F52C3}" presName="Child" presStyleLbl="revTx" presStyleIdx="22" presStyleCnt="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E0A607-4B23-4959-8E93-233750D16058}" type="pres">
      <dgm:prSet presAssocID="{6B00C676-E024-45F6-BDD5-9C0662ACACE8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8718391F-53B3-4BA8-9E52-C1709DDB7831}" type="pres">
      <dgm:prSet presAssocID="{6B00C676-E024-45F6-BDD5-9C0662ACACE8}" presName="ChildAccent" presStyleLbl="solidFgAcc1" presStyleIdx="19" presStyleCnt="20"/>
      <dgm:spPr/>
      <dgm:t>
        <a:bodyPr/>
        <a:lstStyle/>
        <a:p>
          <a:endParaRPr lang="pt-BR"/>
        </a:p>
      </dgm:t>
    </dgm:pt>
    <dgm:pt modelId="{6227F3C9-80CC-4E76-99D0-CA0EAF68EB63}" type="pres">
      <dgm:prSet presAssocID="{6B00C676-E024-45F6-BDD5-9C0662ACACE8}" presName="Child" presStyleLbl="revTx" presStyleIdx="23" presStyleCnt="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50C367C-8BCC-4738-8525-AA501AA47F4A}" type="presOf" srcId="{48471DC7-7235-4381-A61C-CA7BB4982B22}" destId="{3C1BA866-60AE-4B81-A958-C192C8BCAA32}" srcOrd="0" destOrd="0" presId="urn:microsoft.com/office/officeart/2008/layout/SquareAccentList"/>
    <dgm:cxn modelId="{D1E2E34B-F077-49BA-BCD8-C3C1FD60B0B8}" type="presOf" srcId="{36387D25-A7F8-4469-AC1E-4911A71F73B2}" destId="{52CC5BFF-F2E9-48D9-999D-0929EB7B9F1E}" srcOrd="0" destOrd="0" presId="urn:microsoft.com/office/officeart/2008/layout/SquareAccentList"/>
    <dgm:cxn modelId="{59D7C832-3B3E-4DDE-9140-6854BD42370C}" type="presOf" srcId="{2B235C9D-85E8-4EC8-91ED-13D2335BEC4B}" destId="{A687AC8E-41D1-4D1E-84AF-0633D8B100C4}" srcOrd="0" destOrd="0" presId="urn:microsoft.com/office/officeart/2008/layout/SquareAccentList"/>
    <dgm:cxn modelId="{5667E615-1799-403D-AED7-0280D4D69F7E}" type="presOf" srcId="{7B242D22-E521-40AC-96AE-BE440B13D4B4}" destId="{961CA640-CDEA-43DD-B948-3BEE6BB0FE3A}" srcOrd="0" destOrd="0" presId="urn:microsoft.com/office/officeart/2008/layout/SquareAccentList"/>
    <dgm:cxn modelId="{27826747-01F6-4822-9FBF-E213813CD63E}" srcId="{E57929DB-0171-426F-AA8E-6283BED55BDE}" destId="{A5B05ED6-33AF-42FE-9769-4AC855D875CC}" srcOrd="6" destOrd="0" parTransId="{69F5DDF9-6F7D-4BC7-BB93-19C07ED4EF38}" sibTransId="{DD2F2286-7681-417C-A376-5C11BC461022}"/>
    <dgm:cxn modelId="{90F6A44C-C08E-433A-82F4-AB8A2435453E}" srcId="{E57929DB-0171-426F-AA8E-6283BED55BDE}" destId="{3C536033-FE78-4F2C-8CD0-3EB687C0BDD6}" srcOrd="5" destOrd="0" parTransId="{197F77AC-CFAC-41EB-99C9-9384E420F7D3}" sibTransId="{3647C5BA-CABC-48E7-B266-07E9B195F892}"/>
    <dgm:cxn modelId="{088808F5-78A6-44E4-93CB-3518FFCC4DAD}" type="presOf" srcId="{FBD56F53-A51D-4555-B717-A6B4165F52C3}" destId="{F07DBBFC-1349-4DEC-BD5F-67571DEAF77D}" srcOrd="0" destOrd="0" presId="urn:microsoft.com/office/officeart/2008/layout/SquareAccentList"/>
    <dgm:cxn modelId="{15FFEC47-1720-4A99-B9DE-1814DAABEBD4}" srcId="{B8D41D56-00F3-4A6B-996B-DA2C4CFA9C23}" destId="{E6B377E4-BA6E-4A64-92A5-96605FD77F8D}" srcOrd="2" destOrd="0" parTransId="{836B9D13-80E1-490F-99DA-651BBAEC0CD2}" sibTransId="{4DA79532-2464-4B04-9468-82665314C19B}"/>
    <dgm:cxn modelId="{D5C97626-D621-4E25-AF30-F88B51890B25}" type="presOf" srcId="{E6B377E4-BA6E-4A64-92A5-96605FD77F8D}" destId="{81B8234E-0BCE-4EA5-858A-0382F373871C}" srcOrd="0" destOrd="0" presId="urn:microsoft.com/office/officeart/2008/layout/SquareAccentList"/>
    <dgm:cxn modelId="{098C5EE3-3797-42E0-B0F1-05C1FB753071}" srcId="{E57929DB-0171-426F-AA8E-6283BED55BDE}" destId="{52A51BF4-046D-4D5A-B52D-2A6C793376B2}" srcOrd="3" destOrd="0" parTransId="{03D79D14-366B-422C-8279-7815A1271479}" sibTransId="{A9B04D69-C51C-48B4-996B-AD886D9EF06E}"/>
    <dgm:cxn modelId="{F779B6F1-A5E8-4691-A695-B3E4620C7895}" srcId="{449D9DB1-3161-41C8-8A84-80BA3C3AEBE3}" destId="{FD01B171-286D-4FA5-83D3-769085B4E003}" srcOrd="1" destOrd="0" parTransId="{0D812801-0522-410B-B05C-9B3C99BF6B75}" sibTransId="{0905C1D6-2217-4DFA-B725-349F72D3B92F}"/>
    <dgm:cxn modelId="{1C4263F4-C7AF-4D25-ABE9-839022FDCF9B}" srcId="{6EF7CCC9-9EAD-4D15-B747-31329222E42F}" destId="{6B00C676-E024-45F6-BDD5-9C0662ACACE8}" srcOrd="1" destOrd="0" parTransId="{FEAF087E-D79A-4D94-BF18-707C687678B3}" sibTransId="{AC75DAC9-BD3B-4284-91F7-F4A7189C985D}"/>
    <dgm:cxn modelId="{6A3E5881-067C-48F9-A082-127277C66577}" type="presOf" srcId="{2F23AABC-D61C-4290-9FAA-BA4999E363CC}" destId="{4BCF777A-9B8B-4D2C-B6D5-A6724E5D41E9}" srcOrd="0" destOrd="0" presId="urn:microsoft.com/office/officeart/2008/layout/SquareAccentList"/>
    <dgm:cxn modelId="{39B3C856-FF68-4D6B-A42B-44DAC42BF866}" srcId="{E57929DB-0171-426F-AA8E-6283BED55BDE}" destId="{8CEC8B17-0C44-4FDD-9A82-8D4C13146A6F}" srcOrd="0" destOrd="0" parTransId="{D4F917E8-409A-45CC-812B-A2445314A083}" sibTransId="{D902C8DC-7462-42E6-A394-6458ADAEA4BC}"/>
    <dgm:cxn modelId="{B2948367-DA07-4C5D-A297-EBC3BF451770}" type="presOf" srcId="{A5B05ED6-33AF-42FE-9769-4AC855D875CC}" destId="{BB1C624E-0D0B-481B-AFE2-5AA235439E23}" srcOrd="0" destOrd="0" presId="urn:microsoft.com/office/officeart/2008/layout/SquareAccentList"/>
    <dgm:cxn modelId="{04F06952-514D-4103-8F6E-06E7A955A93E}" srcId="{36387D25-A7F8-4469-AC1E-4911A71F73B2}" destId="{449D9DB1-3161-41C8-8A84-80BA3C3AEBE3}" srcOrd="2" destOrd="0" parTransId="{5893767C-76F0-408B-94C1-B1ABA730C040}" sibTransId="{02F7AC1F-0E19-444C-BFFF-65D1AC55EA3A}"/>
    <dgm:cxn modelId="{70B615E7-18C8-4E3E-BAAE-ED0423E34804}" type="presOf" srcId="{3C536033-FE78-4F2C-8CD0-3EB687C0BDD6}" destId="{2F27F326-089C-4827-9F83-1D8BDFBB661D}" srcOrd="0" destOrd="0" presId="urn:microsoft.com/office/officeart/2008/layout/SquareAccentList"/>
    <dgm:cxn modelId="{1DE1179B-BC16-46EB-A9FD-5BB2D189F23A}" srcId="{36387D25-A7F8-4469-AC1E-4911A71F73B2}" destId="{6EF7CCC9-9EAD-4D15-B747-31329222E42F}" srcOrd="3" destOrd="0" parTransId="{0567D0E5-A7D5-49DB-BD1E-A9213FFE5BCD}" sibTransId="{690B165F-6BF9-4DDD-BFD4-1BFF80FDBDF9}"/>
    <dgm:cxn modelId="{8F81B32D-CBE6-4EB7-B879-0E22A9301D40}" type="presOf" srcId="{6B00C676-E024-45F6-BDD5-9C0662ACACE8}" destId="{6227F3C9-80CC-4E76-99D0-CA0EAF68EB63}" srcOrd="0" destOrd="0" presId="urn:microsoft.com/office/officeart/2008/layout/SquareAccentList"/>
    <dgm:cxn modelId="{03CD8F0C-A1E7-43F4-885C-50A6F2566E6F}" srcId="{B8D41D56-00F3-4A6B-996B-DA2C4CFA9C23}" destId="{88C4FA00-09F7-4C2B-BD4C-A6010C37E828}" srcOrd="4" destOrd="0" parTransId="{FB4FF218-7AAC-4C6F-A9DE-B88E26CADAD1}" sibTransId="{DE011F99-DB4F-42C9-996C-8FFC09148A9E}"/>
    <dgm:cxn modelId="{2F269D3E-2733-40C6-8FD1-2C2D58EED173}" type="presOf" srcId="{6E38F80A-665D-4A60-A1D8-6F38AD892F1F}" destId="{94EBD747-31C3-47A1-9E82-3DADC5A835F1}" srcOrd="0" destOrd="0" presId="urn:microsoft.com/office/officeart/2008/layout/SquareAccentList"/>
    <dgm:cxn modelId="{16FBD66D-AE2E-4053-9295-3706BD111263}" srcId="{B8D41D56-00F3-4A6B-996B-DA2C4CFA9C23}" destId="{7129E358-F139-4E65-B363-BF91A6AD701F}" srcOrd="1" destOrd="0" parTransId="{BD5EE956-5A37-4E35-A30C-E077A52D8607}" sibTransId="{2402AAB3-B16A-4475-9F2C-1FE2B72902A7}"/>
    <dgm:cxn modelId="{AFDB5CB6-FDBB-474A-92D6-CCD0D8275A19}" srcId="{E57929DB-0171-426F-AA8E-6283BED55BDE}" destId="{C9866128-BC3C-474E-A64F-F0129B621D6B}" srcOrd="4" destOrd="0" parTransId="{EA32EC25-BE6E-48F4-BC3D-745586AA41BF}" sibTransId="{6D283883-EAD8-41E1-8494-93F9E0EAD1B5}"/>
    <dgm:cxn modelId="{A84C1A74-1818-47B3-8096-7852B1E49EBE}" type="presOf" srcId="{52A51BF4-046D-4D5A-B52D-2A6C793376B2}" destId="{82B37D24-CD76-4E0D-998F-1553EEAD52E8}" srcOrd="0" destOrd="0" presId="urn:microsoft.com/office/officeart/2008/layout/SquareAccentList"/>
    <dgm:cxn modelId="{D46E9E35-0D67-4201-9D86-C8DE0E69C419}" type="presOf" srcId="{449D9DB1-3161-41C8-8A84-80BA3C3AEBE3}" destId="{A0C45AD9-70F7-4D1F-A1D3-EAD5CCAE067E}" srcOrd="0" destOrd="0" presId="urn:microsoft.com/office/officeart/2008/layout/SquareAccentList"/>
    <dgm:cxn modelId="{C737A496-9E8D-491C-A6B5-7BCA4C16C87F}" type="presOf" srcId="{8CEC8B17-0C44-4FDD-9A82-8D4C13146A6F}" destId="{5B816D26-D23A-472E-8D7F-992A2DA163B2}" srcOrd="0" destOrd="0" presId="urn:microsoft.com/office/officeart/2008/layout/SquareAccentList"/>
    <dgm:cxn modelId="{87266890-B595-433D-958A-612E0095B271}" srcId="{449D9DB1-3161-41C8-8A84-80BA3C3AEBE3}" destId="{6E38F80A-665D-4A60-A1D8-6F38AD892F1F}" srcOrd="0" destOrd="0" parTransId="{F164B45E-71D6-4800-9EBC-0DAA4BFAED16}" sibTransId="{624CF7DB-33BA-4F8F-B15D-F68FE9E866E3}"/>
    <dgm:cxn modelId="{E830AEBC-400C-4C26-9165-B5E91FB9B3C2}" srcId="{B8D41D56-00F3-4A6B-996B-DA2C4CFA9C23}" destId="{F0AA593B-EA95-4AA6-A69F-D634A9EC991B}" srcOrd="6" destOrd="0" parTransId="{8C28EFF1-796A-4A8C-99F9-5F068A730893}" sibTransId="{AF32C5EC-524B-43EB-817B-EE228A2149DA}"/>
    <dgm:cxn modelId="{AE6DC512-DA2E-4A52-B3AB-CC15151F0E91}" srcId="{B8D41D56-00F3-4A6B-996B-DA2C4CFA9C23}" destId="{48471DC7-7235-4381-A61C-CA7BB4982B22}" srcOrd="3" destOrd="0" parTransId="{3EFD0FE6-56EB-4F97-9A95-1F884C38E092}" sibTransId="{ABDB6DE5-338A-4ECF-BDD2-7A11EEE77BCA}"/>
    <dgm:cxn modelId="{26AEAED2-29FC-4A6F-BDBF-992D62B4696A}" type="presOf" srcId="{FD01B171-286D-4FA5-83D3-769085B4E003}" destId="{C2758C0C-6071-4DCA-AFC0-7F64BE6C0D4B}" srcOrd="0" destOrd="0" presId="urn:microsoft.com/office/officeart/2008/layout/SquareAccentList"/>
    <dgm:cxn modelId="{1D332BFA-DC70-496F-94A0-C06B3EDD990B}" srcId="{449D9DB1-3161-41C8-8A84-80BA3C3AEBE3}" destId="{CB3C7B3B-D37A-410F-B606-838A69BA88EA}" srcOrd="2" destOrd="0" parTransId="{748DAB7D-8B7B-41A5-8AFD-6F12F3FA81FA}" sibTransId="{0D56D1E3-CA6E-46F2-89E3-A7029F909CE2}"/>
    <dgm:cxn modelId="{11E102EC-2C50-4286-B860-ED92BF03CBB0}" type="presOf" srcId="{CB3C7B3B-D37A-410F-B606-838A69BA88EA}" destId="{FB623A3C-38EF-4C51-B3C7-52F0AFB176D0}" srcOrd="0" destOrd="0" presId="urn:microsoft.com/office/officeart/2008/layout/SquareAccentList"/>
    <dgm:cxn modelId="{5D05D7FD-F6A3-4713-A65C-2FB59601891D}" type="presOf" srcId="{2D68DF78-5086-4F57-B8CF-4ED6DD8BA386}" destId="{02E20936-6BB8-448B-BBF7-EECBCEF719F2}" srcOrd="0" destOrd="0" presId="urn:microsoft.com/office/officeart/2008/layout/SquareAccentList"/>
    <dgm:cxn modelId="{E6E0E4C2-443F-4180-9548-58D56DDFC48C}" srcId="{36387D25-A7F8-4469-AC1E-4911A71F73B2}" destId="{E57929DB-0171-426F-AA8E-6283BED55BDE}" srcOrd="0" destOrd="0" parTransId="{209AA402-7EDE-41B2-ADC4-AFA184047857}" sibTransId="{089EFCD3-FF88-4706-8BF6-719DA9923B5F}"/>
    <dgm:cxn modelId="{A196EBCE-4455-4A29-A10B-1819BB42A09D}" type="presOf" srcId="{7129E358-F139-4E65-B363-BF91A6AD701F}" destId="{DA847503-EBF6-4589-8695-D4FC64EDB81E}" srcOrd="0" destOrd="0" presId="urn:microsoft.com/office/officeart/2008/layout/SquareAccentList"/>
    <dgm:cxn modelId="{AE1C4660-1B6F-468C-8A2A-7700D5A25DCE}" type="presOf" srcId="{B8D41D56-00F3-4A6B-996B-DA2C4CFA9C23}" destId="{98E7FE4E-9BA5-4B78-BB89-39928350E937}" srcOrd="0" destOrd="0" presId="urn:microsoft.com/office/officeart/2008/layout/SquareAccentList"/>
    <dgm:cxn modelId="{403FDB53-35C7-4C8A-ABA2-1A3A6F3BAA9F}" type="presOf" srcId="{6EF7CCC9-9EAD-4D15-B747-31329222E42F}" destId="{1D3DB05A-69EB-49FE-B6BD-7BC81937329D}" srcOrd="0" destOrd="0" presId="urn:microsoft.com/office/officeart/2008/layout/SquareAccentList"/>
    <dgm:cxn modelId="{A367FA76-732F-4566-8952-9447A315085C}" srcId="{B8D41D56-00F3-4A6B-996B-DA2C4CFA9C23}" destId="{2F23AABC-D61C-4290-9FAA-BA4999E363CC}" srcOrd="0" destOrd="0" parTransId="{63FC8359-51D1-4087-BF82-3A54384C80B6}" sibTransId="{10173368-64AF-411C-9AEA-5FDF451374A4}"/>
    <dgm:cxn modelId="{CC1A3B63-C91F-472F-9745-8B921D4A2C6E}" type="presOf" srcId="{E57929DB-0171-426F-AA8E-6283BED55BDE}" destId="{1597A7E3-D02C-4628-A9AF-59815B6ED60D}" srcOrd="0" destOrd="0" presId="urn:microsoft.com/office/officeart/2008/layout/SquareAccentList"/>
    <dgm:cxn modelId="{16E9A9E8-71ED-4598-BB77-614EC0EED053}" type="presOf" srcId="{C9866128-BC3C-474E-A64F-F0129B621D6B}" destId="{732A650E-11CE-4527-ADBE-9F761B1500C9}" srcOrd="0" destOrd="0" presId="urn:microsoft.com/office/officeart/2008/layout/SquareAccentList"/>
    <dgm:cxn modelId="{4097F7A0-94CB-43D1-91CF-A7EBA90B71FD}" srcId="{E57929DB-0171-426F-AA8E-6283BED55BDE}" destId="{7B242D22-E521-40AC-96AE-BE440B13D4B4}" srcOrd="1" destOrd="0" parTransId="{D44F75C6-9DA5-4C16-BAB9-8C4F1F2D1C88}" sibTransId="{950C0C21-D9B1-4EED-8772-7B9CF5C9702A}"/>
    <dgm:cxn modelId="{EDCF2739-4814-4628-A281-EBF5D89B4016}" type="presOf" srcId="{88C4FA00-09F7-4C2B-BD4C-A6010C37E828}" destId="{6A8B5866-BB4D-450F-B105-08AB6C20A944}" srcOrd="0" destOrd="0" presId="urn:microsoft.com/office/officeart/2008/layout/SquareAccentList"/>
    <dgm:cxn modelId="{34C0F273-1B91-48FB-B34C-FC85E7E54131}" type="presOf" srcId="{1FAF0D0C-6A10-461B-8DEB-2BA7ADBD1245}" destId="{4BDC3604-D93E-4CC5-9CA0-AC33AAC1AE15}" srcOrd="0" destOrd="0" presId="urn:microsoft.com/office/officeart/2008/layout/SquareAccentList"/>
    <dgm:cxn modelId="{3305E1DC-813C-4DED-8BD0-246A46822890}" srcId="{E57929DB-0171-426F-AA8E-6283BED55BDE}" destId="{1FAF0D0C-6A10-461B-8DEB-2BA7ADBD1245}" srcOrd="7" destOrd="0" parTransId="{54E8F68D-E3DB-4B95-9E5F-D7A709122E04}" sibTransId="{5CE132B0-E691-417E-987C-31CD4BE7602E}"/>
    <dgm:cxn modelId="{600C45C2-1BC3-4583-A8F0-43FC67B012C8}" srcId="{6EF7CCC9-9EAD-4D15-B747-31329222E42F}" destId="{FBD56F53-A51D-4555-B717-A6B4165F52C3}" srcOrd="0" destOrd="0" parTransId="{FF35CB71-00B6-4A3B-8256-149E8C356D04}" sibTransId="{E275AE16-9D67-4FC6-81F2-985DF6B76ED1}"/>
    <dgm:cxn modelId="{6693FAC5-91E7-4719-99A3-35FC5DB2742A}" srcId="{E57929DB-0171-426F-AA8E-6283BED55BDE}" destId="{2D68DF78-5086-4F57-B8CF-4ED6DD8BA386}" srcOrd="2" destOrd="0" parTransId="{12EDD6F5-DFE1-4EDE-B78B-6E72DEE9FD9E}" sibTransId="{ECA8CE78-35FD-4B90-A3E0-D6976A387795}"/>
    <dgm:cxn modelId="{5DB52386-4D53-4AFD-B100-F9B1B1B1D522}" srcId="{36387D25-A7F8-4469-AC1E-4911A71F73B2}" destId="{B8D41D56-00F3-4A6B-996B-DA2C4CFA9C23}" srcOrd="1" destOrd="0" parTransId="{D1C80415-3F1F-48F9-8E69-D921747EAC59}" sibTransId="{9FBD3EC6-1CA9-49F4-B323-CC00CEFF8196}"/>
    <dgm:cxn modelId="{7A7EA0D0-B3BE-4DCC-B690-8011302C124D}" type="presOf" srcId="{F0AA593B-EA95-4AA6-A69F-D634A9EC991B}" destId="{7C799ABC-9B5D-46D9-BB16-B94D90AE466B}" srcOrd="0" destOrd="0" presId="urn:microsoft.com/office/officeart/2008/layout/SquareAccentList"/>
    <dgm:cxn modelId="{E0774169-3942-4533-A611-708594E1A0A3}" srcId="{B8D41D56-00F3-4A6B-996B-DA2C4CFA9C23}" destId="{2B235C9D-85E8-4EC8-91ED-13D2335BEC4B}" srcOrd="5" destOrd="0" parTransId="{F1ED1AF8-3073-4F73-988E-8B0515E3640D}" sibTransId="{86560E50-44DD-462F-A691-A6A792BA7F93}"/>
    <dgm:cxn modelId="{019B4420-281F-489D-B67D-734E9C35407C}" type="presParOf" srcId="{52CC5BFF-F2E9-48D9-999D-0929EB7B9F1E}" destId="{3C32E577-0A5E-4985-A118-C0E93653D792}" srcOrd="0" destOrd="0" presId="urn:microsoft.com/office/officeart/2008/layout/SquareAccentList"/>
    <dgm:cxn modelId="{DF417290-4568-4D84-9C35-3560235230FA}" type="presParOf" srcId="{3C32E577-0A5E-4985-A118-C0E93653D792}" destId="{561CF812-B17A-4750-8184-B7486DF9D29A}" srcOrd="0" destOrd="0" presId="urn:microsoft.com/office/officeart/2008/layout/SquareAccentList"/>
    <dgm:cxn modelId="{2FBFB9CA-8102-4326-8E7B-B171B4D5AD9D}" type="presParOf" srcId="{561CF812-B17A-4750-8184-B7486DF9D29A}" destId="{7539EE31-E2FD-4C47-866C-84158D6EAC36}" srcOrd="0" destOrd="0" presId="urn:microsoft.com/office/officeart/2008/layout/SquareAccentList"/>
    <dgm:cxn modelId="{135E7AAD-244A-430B-BD27-45D2744B2824}" type="presParOf" srcId="{561CF812-B17A-4750-8184-B7486DF9D29A}" destId="{7A887BF5-9DF1-41BC-8E2A-FC650B94F326}" srcOrd="1" destOrd="0" presId="urn:microsoft.com/office/officeart/2008/layout/SquareAccentList"/>
    <dgm:cxn modelId="{9C6EFE0E-D2E9-4B26-9851-BF293D1C95F1}" type="presParOf" srcId="{561CF812-B17A-4750-8184-B7486DF9D29A}" destId="{1597A7E3-D02C-4628-A9AF-59815B6ED60D}" srcOrd="2" destOrd="0" presId="urn:microsoft.com/office/officeart/2008/layout/SquareAccentList"/>
    <dgm:cxn modelId="{51925391-A3BF-4A6B-A368-FFE65B51A3C0}" type="presParOf" srcId="{3C32E577-0A5E-4985-A118-C0E93653D792}" destId="{7E6D7E88-D5EE-4C46-9DCC-00AEAC4E4C5A}" srcOrd="1" destOrd="0" presId="urn:microsoft.com/office/officeart/2008/layout/SquareAccentList"/>
    <dgm:cxn modelId="{0CB00129-36C3-40C0-AFCD-3356A40F0029}" type="presParOf" srcId="{7E6D7E88-D5EE-4C46-9DCC-00AEAC4E4C5A}" destId="{FE26BEBC-3B9B-4727-A2D4-49D06525DBF5}" srcOrd="0" destOrd="0" presId="urn:microsoft.com/office/officeart/2008/layout/SquareAccentList"/>
    <dgm:cxn modelId="{6C35399F-2D88-46D2-807E-058BCF8FA93F}" type="presParOf" srcId="{FE26BEBC-3B9B-4727-A2D4-49D06525DBF5}" destId="{A7633A62-84E7-41C3-BB0C-4DBC6F4CE078}" srcOrd="0" destOrd="0" presId="urn:microsoft.com/office/officeart/2008/layout/SquareAccentList"/>
    <dgm:cxn modelId="{17413975-9D56-4395-A451-CF533D6790CB}" type="presParOf" srcId="{FE26BEBC-3B9B-4727-A2D4-49D06525DBF5}" destId="{5B816D26-D23A-472E-8D7F-992A2DA163B2}" srcOrd="1" destOrd="0" presId="urn:microsoft.com/office/officeart/2008/layout/SquareAccentList"/>
    <dgm:cxn modelId="{E2B8E4B3-F847-42F5-BE76-23793616CCDB}" type="presParOf" srcId="{7E6D7E88-D5EE-4C46-9DCC-00AEAC4E4C5A}" destId="{4A7B6F48-9B30-4436-AC05-664A3EDBDE3D}" srcOrd="1" destOrd="0" presId="urn:microsoft.com/office/officeart/2008/layout/SquareAccentList"/>
    <dgm:cxn modelId="{5C8E5549-FF94-4851-8EB6-717A08BF73F9}" type="presParOf" srcId="{4A7B6F48-9B30-4436-AC05-664A3EDBDE3D}" destId="{C7FC7FD9-D4F7-4D61-A7CC-96EB43CD5862}" srcOrd="0" destOrd="0" presId="urn:microsoft.com/office/officeart/2008/layout/SquareAccentList"/>
    <dgm:cxn modelId="{19897E82-6A12-4CCF-A70B-656CCCCA381E}" type="presParOf" srcId="{4A7B6F48-9B30-4436-AC05-664A3EDBDE3D}" destId="{961CA640-CDEA-43DD-B948-3BEE6BB0FE3A}" srcOrd="1" destOrd="0" presId="urn:microsoft.com/office/officeart/2008/layout/SquareAccentList"/>
    <dgm:cxn modelId="{00EC9604-DAE6-46E0-A715-28D3CB3C573C}" type="presParOf" srcId="{7E6D7E88-D5EE-4C46-9DCC-00AEAC4E4C5A}" destId="{578AE41E-4F8A-4FE6-83C5-5C2FFAE0C4A5}" srcOrd="2" destOrd="0" presId="urn:microsoft.com/office/officeart/2008/layout/SquareAccentList"/>
    <dgm:cxn modelId="{E96999CB-BF36-4469-A4F8-FFA24B5E943E}" type="presParOf" srcId="{578AE41E-4F8A-4FE6-83C5-5C2FFAE0C4A5}" destId="{828816EB-7EE9-4C17-95E0-93867C2ABAD3}" srcOrd="0" destOrd="0" presId="urn:microsoft.com/office/officeart/2008/layout/SquareAccentList"/>
    <dgm:cxn modelId="{D76EDCF8-7062-47A3-8FB1-4589B6851296}" type="presParOf" srcId="{578AE41E-4F8A-4FE6-83C5-5C2FFAE0C4A5}" destId="{02E20936-6BB8-448B-BBF7-EECBCEF719F2}" srcOrd="1" destOrd="0" presId="urn:microsoft.com/office/officeart/2008/layout/SquareAccentList"/>
    <dgm:cxn modelId="{95B025D8-CD51-43BB-846B-52E46E6ACD1D}" type="presParOf" srcId="{7E6D7E88-D5EE-4C46-9DCC-00AEAC4E4C5A}" destId="{A22A21BE-87EB-4ABF-ADE0-421B3F0F1371}" srcOrd="3" destOrd="0" presId="urn:microsoft.com/office/officeart/2008/layout/SquareAccentList"/>
    <dgm:cxn modelId="{4117317B-EE6B-43FD-B7E4-925E8017CF4A}" type="presParOf" srcId="{A22A21BE-87EB-4ABF-ADE0-421B3F0F1371}" destId="{C7C57B36-0064-416E-A38E-BD34AF92A710}" srcOrd="0" destOrd="0" presId="urn:microsoft.com/office/officeart/2008/layout/SquareAccentList"/>
    <dgm:cxn modelId="{85D1F0B5-79B7-4B8B-86C6-44394B8EED70}" type="presParOf" srcId="{A22A21BE-87EB-4ABF-ADE0-421B3F0F1371}" destId="{82B37D24-CD76-4E0D-998F-1553EEAD52E8}" srcOrd="1" destOrd="0" presId="urn:microsoft.com/office/officeart/2008/layout/SquareAccentList"/>
    <dgm:cxn modelId="{E814900A-F13A-4C8A-A7A6-A4BC64F56159}" type="presParOf" srcId="{7E6D7E88-D5EE-4C46-9DCC-00AEAC4E4C5A}" destId="{54D04A0C-DB28-4A90-832B-97864B09367B}" srcOrd="4" destOrd="0" presId="urn:microsoft.com/office/officeart/2008/layout/SquareAccentList"/>
    <dgm:cxn modelId="{BD742E1D-4246-4F8F-9A5A-9DE8BB96EECD}" type="presParOf" srcId="{54D04A0C-DB28-4A90-832B-97864B09367B}" destId="{34A2831F-DA53-4C23-AC0D-4AA6240D3B91}" srcOrd="0" destOrd="0" presId="urn:microsoft.com/office/officeart/2008/layout/SquareAccentList"/>
    <dgm:cxn modelId="{1F15D166-05C9-411A-91F5-DDF18805AFC4}" type="presParOf" srcId="{54D04A0C-DB28-4A90-832B-97864B09367B}" destId="{732A650E-11CE-4527-ADBE-9F761B1500C9}" srcOrd="1" destOrd="0" presId="urn:microsoft.com/office/officeart/2008/layout/SquareAccentList"/>
    <dgm:cxn modelId="{4700F57E-171D-467E-9D65-D8991142E37B}" type="presParOf" srcId="{7E6D7E88-D5EE-4C46-9DCC-00AEAC4E4C5A}" destId="{1D2A568E-A0F7-4E56-ADFF-A5AC799300AA}" srcOrd="5" destOrd="0" presId="urn:microsoft.com/office/officeart/2008/layout/SquareAccentList"/>
    <dgm:cxn modelId="{2AC3789D-0812-40E0-B179-A344607FE1FB}" type="presParOf" srcId="{1D2A568E-A0F7-4E56-ADFF-A5AC799300AA}" destId="{574B5149-BB54-47B3-BAC5-6BF2567047F7}" srcOrd="0" destOrd="0" presId="urn:microsoft.com/office/officeart/2008/layout/SquareAccentList"/>
    <dgm:cxn modelId="{487A1E56-148A-47B8-A19A-0CE94F10F6FA}" type="presParOf" srcId="{1D2A568E-A0F7-4E56-ADFF-A5AC799300AA}" destId="{2F27F326-089C-4827-9F83-1D8BDFBB661D}" srcOrd="1" destOrd="0" presId="urn:microsoft.com/office/officeart/2008/layout/SquareAccentList"/>
    <dgm:cxn modelId="{F1B8C76A-6D8E-4654-BE71-AF16CFB6F853}" type="presParOf" srcId="{7E6D7E88-D5EE-4C46-9DCC-00AEAC4E4C5A}" destId="{4651012D-2B37-483C-848D-95B54BB38C89}" srcOrd="6" destOrd="0" presId="urn:microsoft.com/office/officeart/2008/layout/SquareAccentList"/>
    <dgm:cxn modelId="{3D65007A-89F2-4EF5-9D11-D588D9B1319A}" type="presParOf" srcId="{4651012D-2B37-483C-848D-95B54BB38C89}" destId="{ABE94FAA-767D-48D7-BDA0-2D28BE656950}" srcOrd="0" destOrd="0" presId="urn:microsoft.com/office/officeart/2008/layout/SquareAccentList"/>
    <dgm:cxn modelId="{9DFFB8E0-1F01-4190-BC1D-A1677493024D}" type="presParOf" srcId="{4651012D-2B37-483C-848D-95B54BB38C89}" destId="{BB1C624E-0D0B-481B-AFE2-5AA235439E23}" srcOrd="1" destOrd="0" presId="urn:microsoft.com/office/officeart/2008/layout/SquareAccentList"/>
    <dgm:cxn modelId="{CB5F0160-DC70-4690-8DB7-41D0A61D9AAC}" type="presParOf" srcId="{7E6D7E88-D5EE-4C46-9DCC-00AEAC4E4C5A}" destId="{96B8373C-2A56-4E8F-98AA-090CDA3D608D}" srcOrd="7" destOrd="0" presId="urn:microsoft.com/office/officeart/2008/layout/SquareAccentList"/>
    <dgm:cxn modelId="{4A0AC0D7-690F-4678-807E-DFE31A7CB3F6}" type="presParOf" srcId="{96B8373C-2A56-4E8F-98AA-090CDA3D608D}" destId="{4A0098E1-8386-40CA-97F2-73A95D5271E8}" srcOrd="0" destOrd="0" presId="urn:microsoft.com/office/officeart/2008/layout/SquareAccentList"/>
    <dgm:cxn modelId="{849312F7-4D53-4F52-9A5A-E76F1981D04B}" type="presParOf" srcId="{96B8373C-2A56-4E8F-98AA-090CDA3D608D}" destId="{4BDC3604-D93E-4CC5-9CA0-AC33AAC1AE15}" srcOrd="1" destOrd="0" presId="urn:microsoft.com/office/officeart/2008/layout/SquareAccentList"/>
    <dgm:cxn modelId="{CEFE5E3C-A879-4ED4-9D7F-625FAC982AFB}" type="presParOf" srcId="{52CC5BFF-F2E9-48D9-999D-0929EB7B9F1E}" destId="{35D815DF-F5E4-43B1-BC45-BA40E7531791}" srcOrd="1" destOrd="0" presId="urn:microsoft.com/office/officeart/2008/layout/SquareAccentList"/>
    <dgm:cxn modelId="{029F40AA-3C17-4CFE-B1D8-DA1765C886DA}" type="presParOf" srcId="{35D815DF-F5E4-43B1-BC45-BA40E7531791}" destId="{BD54314D-799B-41FA-B32D-08376ED42637}" srcOrd="0" destOrd="0" presId="urn:microsoft.com/office/officeart/2008/layout/SquareAccentList"/>
    <dgm:cxn modelId="{1953A2AE-5258-40E2-9E43-395214FCE66F}" type="presParOf" srcId="{BD54314D-799B-41FA-B32D-08376ED42637}" destId="{6EC7D6A1-BB03-4887-B14D-C74ADA2C3982}" srcOrd="0" destOrd="0" presId="urn:microsoft.com/office/officeart/2008/layout/SquareAccentList"/>
    <dgm:cxn modelId="{3D0BF173-D314-4E4C-80CE-9E57B582E1B2}" type="presParOf" srcId="{BD54314D-799B-41FA-B32D-08376ED42637}" destId="{4163C1AD-BC78-4F29-8E78-5796E6EF3358}" srcOrd="1" destOrd="0" presId="urn:microsoft.com/office/officeart/2008/layout/SquareAccentList"/>
    <dgm:cxn modelId="{6DB08B63-883E-4AE8-9BCF-64100A0E8F22}" type="presParOf" srcId="{BD54314D-799B-41FA-B32D-08376ED42637}" destId="{98E7FE4E-9BA5-4B78-BB89-39928350E937}" srcOrd="2" destOrd="0" presId="urn:microsoft.com/office/officeart/2008/layout/SquareAccentList"/>
    <dgm:cxn modelId="{12DFA7A4-8813-4615-A68F-47C732F103E1}" type="presParOf" srcId="{35D815DF-F5E4-43B1-BC45-BA40E7531791}" destId="{74C34143-6D61-4CDB-83F9-40447C608089}" srcOrd="1" destOrd="0" presId="urn:microsoft.com/office/officeart/2008/layout/SquareAccentList"/>
    <dgm:cxn modelId="{AEDEEF00-AFBA-4B88-8963-350F633AE942}" type="presParOf" srcId="{74C34143-6D61-4CDB-83F9-40447C608089}" destId="{3876347A-249A-43F5-9B7F-81BAFB9C1F37}" srcOrd="0" destOrd="0" presId="urn:microsoft.com/office/officeart/2008/layout/SquareAccentList"/>
    <dgm:cxn modelId="{F79ED49D-E4A3-4B6B-9FA6-F6AF6BB0B0B4}" type="presParOf" srcId="{3876347A-249A-43F5-9B7F-81BAFB9C1F37}" destId="{98902A28-560A-40BC-9574-2142CC8E06B9}" srcOrd="0" destOrd="0" presId="urn:microsoft.com/office/officeart/2008/layout/SquareAccentList"/>
    <dgm:cxn modelId="{F7071E79-9679-4891-A44A-9CA670E40C7C}" type="presParOf" srcId="{3876347A-249A-43F5-9B7F-81BAFB9C1F37}" destId="{4BCF777A-9B8B-4D2C-B6D5-A6724E5D41E9}" srcOrd="1" destOrd="0" presId="urn:microsoft.com/office/officeart/2008/layout/SquareAccentList"/>
    <dgm:cxn modelId="{531930DF-19A3-403B-B337-0526BA2AC0F8}" type="presParOf" srcId="{74C34143-6D61-4CDB-83F9-40447C608089}" destId="{68246073-DF23-421B-998A-A2145B68B200}" srcOrd="1" destOrd="0" presId="urn:microsoft.com/office/officeart/2008/layout/SquareAccentList"/>
    <dgm:cxn modelId="{BC4D6D8B-F0A9-4C7E-A395-64446F1031B8}" type="presParOf" srcId="{68246073-DF23-421B-998A-A2145B68B200}" destId="{0B48FC56-A465-4936-8420-26DCC7C5EE5B}" srcOrd="0" destOrd="0" presId="urn:microsoft.com/office/officeart/2008/layout/SquareAccentList"/>
    <dgm:cxn modelId="{5D9DDB94-CE5A-4A41-A514-82B65EEBF5AB}" type="presParOf" srcId="{68246073-DF23-421B-998A-A2145B68B200}" destId="{DA847503-EBF6-4589-8695-D4FC64EDB81E}" srcOrd="1" destOrd="0" presId="urn:microsoft.com/office/officeart/2008/layout/SquareAccentList"/>
    <dgm:cxn modelId="{145D22F6-6663-41E9-9FB6-541D9666A4C1}" type="presParOf" srcId="{74C34143-6D61-4CDB-83F9-40447C608089}" destId="{13D5D2A5-B658-44CC-A252-A349295C7A21}" srcOrd="2" destOrd="0" presId="urn:microsoft.com/office/officeart/2008/layout/SquareAccentList"/>
    <dgm:cxn modelId="{E5E6286E-C783-4FB3-BF9E-5D0C7C6788E5}" type="presParOf" srcId="{13D5D2A5-B658-44CC-A252-A349295C7A21}" destId="{42637FA6-A27E-4BAF-9F32-D00E85E9F9BD}" srcOrd="0" destOrd="0" presId="urn:microsoft.com/office/officeart/2008/layout/SquareAccentList"/>
    <dgm:cxn modelId="{E08B6B57-5BA1-4B47-A7F4-454FE36AA0FA}" type="presParOf" srcId="{13D5D2A5-B658-44CC-A252-A349295C7A21}" destId="{81B8234E-0BCE-4EA5-858A-0382F373871C}" srcOrd="1" destOrd="0" presId="urn:microsoft.com/office/officeart/2008/layout/SquareAccentList"/>
    <dgm:cxn modelId="{7FBD4EA1-A6FF-40A0-A94A-874D9EF3A784}" type="presParOf" srcId="{74C34143-6D61-4CDB-83F9-40447C608089}" destId="{D9FA2562-1AB8-40B4-8CE2-577C2F35E577}" srcOrd="3" destOrd="0" presId="urn:microsoft.com/office/officeart/2008/layout/SquareAccentList"/>
    <dgm:cxn modelId="{0A885632-8FF7-4E96-BFE1-CFA1BB877D71}" type="presParOf" srcId="{D9FA2562-1AB8-40B4-8CE2-577C2F35E577}" destId="{7A3CC6E9-677F-4E04-9225-D81E8A3C6E65}" srcOrd="0" destOrd="0" presId="urn:microsoft.com/office/officeart/2008/layout/SquareAccentList"/>
    <dgm:cxn modelId="{493FD210-6A77-4B7D-92F1-9D8E0FA33648}" type="presParOf" srcId="{D9FA2562-1AB8-40B4-8CE2-577C2F35E577}" destId="{3C1BA866-60AE-4B81-A958-C192C8BCAA32}" srcOrd="1" destOrd="0" presId="urn:microsoft.com/office/officeart/2008/layout/SquareAccentList"/>
    <dgm:cxn modelId="{743BE8B4-032F-46D5-A7F5-5972D170D2A9}" type="presParOf" srcId="{74C34143-6D61-4CDB-83F9-40447C608089}" destId="{58103568-D5C8-46D7-BDCB-25839856A704}" srcOrd="4" destOrd="0" presId="urn:microsoft.com/office/officeart/2008/layout/SquareAccentList"/>
    <dgm:cxn modelId="{79A59140-883F-48CC-B54E-C46831A72F9B}" type="presParOf" srcId="{58103568-D5C8-46D7-BDCB-25839856A704}" destId="{403CB56E-8AC7-465C-9302-0FAF7222488B}" srcOrd="0" destOrd="0" presId="urn:microsoft.com/office/officeart/2008/layout/SquareAccentList"/>
    <dgm:cxn modelId="{0655FBAF-8187-437F-BCCF-18102C017D17}" type="presParOf" srcId="{58103568-D5C8-46D7-BDCB-25839856A704}" destId="{6A8B5866-BB4D-450F-B105-08AB6C20A944}" srcOrd="1" destOrd="0" presId="urn:microsoft.com/office/officeart/2008/layout/SquareAccentList"/>
    <dgm:cxn modelId="{79302B24-1B8C-4317-941E-90B949161803}" type="presParOf" srcId="{74C34143-6D61-4CDB-83F9-40447C608089}" destId="{842198D0-A045-4363-91B0-F1BBF7090505}" srcOrd="5" destOrd="0" presId="urn:microsoft.com/office/officeart/2008/layout/SquareAccentList"/>
    <dgm:cxn modelId="{96016EEA-91E6-4ED3-872D-537A05AC5D24}" type="presParOf" srcId="{842198D0-A045-4363-91B0-F1BBF7090505}" destId="{2D1FC558-3AEF-401A-93B6-B58FABC75886}" srcOrd="0" destOrd="0" presId="urn:microsoft.com/office/officeart/2008/layout/SquareAccentList"/>
    <dgm:cxn modelId="{E7AC8AF8-3DF0-442D-938E-654FD456E26D}" type="presParOf" srcId="{842198D0-A045-4363-91B0-F1BBF7090505}" destId="{A687AC8E-41D1-4D1E-84AF-0633D8B100C4}" srcOrd="1" destOrd="0" presId="urn:microsoft.com/office/officeart/2008/layout/SquareAccentList"/>
    <dgm:cxn modelId="{E8020D74-B62B-499D-8CF2-0190ECD51924}" type="presParOf" srcId="{74C34143-6D61-4CDB-83F9-40447C608089}" destId="{C7956AA5-3871-4705-A779-91D4EE6BA896}" srcOrd="6" destOrd="0" presId="urn:microsoft.com/office/officeart/2008/layout/SquareAccentList"/>
    <dgm:cxn modelId="{D632D249-EB17-45A5-9603-A685BF663E84}" type="presParOf" srcId="{C7956AA5-3871-4705-A779-91D4EE6BA896}" destId="{5BC4EAA7-9824-468C-911E-230A8F9CABDF}" srcOrd="0" destOrd="0" presId="urn:microsoft.com/office/officeart/2008/layout/SquareAccentList"/>
    <dgm:cxn modelId="{082B8161-C097-425B-ACB4-0E948F31577E}" type="presParOf" srcId="{C7956AA5-3871-4705-A779-91D4EE6BA896}" destId="{7C799ABC-9B5D-46D9-BB16-B94D90AE466B}" srcOrd="1" destOrd="0" presId="urn:microsoft.com/office/officeart/2008/layout/SquareAccentList"/>
    <dgm:cxn modelId="{EA3439DA-668A-4E36-A0A7-FB116727A080}" type="presParOf" srcId="{52CC5BFF-F2E9-48D9-999D-0929EB7B9F1E}" destId="{B1BAAB3C-AFFC-4597-8056-3F600EF917EF}" srcOrd="2" destOrd="0" presId="urn:microsoft.com/office/officeart/2008/layout/SquareAccentList"/>
    <dgm:cxn modelId="{4AF661CE-378E-423B-90DE-DE8EBDBA6C0A}" type="presParOf" srcId="{B1BAAB3C-AFFC-4597-8056-3F600EF917EF}" destId="{855DB7D6-4DE5-4541-8D91-9E9D719D78DA}" srcOrd="0" destOrd="0" presId="urn:microsoft.com/office/officeart/2008/layout/SquareAccentList"/>
    <dgm:cxn modelId="{2206E60F-BE2D-450D-A9A4-3DBE0796EBA6}" type="presParOf" srcId="{855DB7D6-4DE5-4541-8D91-9E9D719D78DA}" destId="{226EBED2-70CF-47F7-96D9-60486C9DF830}" srcOrd="0" destOrd="0" presId="urn:microsoft.com/office/officeart/2008/layout/SquareAccentList"/>
    <dgm:cxn modelId="{DD5E280C-0D37-4E48-A0F2-2114730C0024}" type="presParOf" srcId="{855DB7D6-4DE5-4541-8D91-9E9D719D78DA}" destId="{50C1074F-78DA-41F9-9610-CFB4358139F3}" srcOrd="1" destOrd="0" presId="urn:microsoft.com/office/officeart/2008/layout/SquareAccentList"/>
    <dgm:cxn modelId="{9F2DD7F8-1890-46BD-AF6D-4B7E76D42252}" type="presParOf" srcId="{855DB7D6-4DE5-4541-8D91-9E9D719D78DA}" destId="{A0C45AD9-70F7-4D1F-A1D3-EAD5CCAE067E}" srcOrd="2" destOrd="0" presId="urn:microsoft.com/office/officeart/2008/layout/SquareAccentList"/>
    <dgm:cxn modelId="{64CB8D43-58FC-4B27-AC23-CABDBA76D9D5}" type="presParOf" srcId="{B1BAAB3C-AFFC-4597-8056-3F600EF917EF}" destId="{756191B1-C148-4294-A35D-44FC585526CD}" srcOrd="1" destOrd="0" presId="urn:microsoft.com/office/officeart/2008/layout/SquareAccentList"/>
    <dgm:cxn modelId="{368FEBC2-0AFE-40A3-8257-171A7372172B}" type="presParOf" srcId="{756191B1-C148-4294-A35D-44FC585526CD}" destId="{6114AE15-9211-4BD3-A4F4-6ECB0274FE85}" srcOrd="0" destOrd="0" presId="urn:microsoft.com/office/officeart/2008/layout/SquareAccentList"/>
    <dgm:cxn modelId="{926D0229-3795-4630-9528-A7BB584A2752}" type="presParOf" srcId="{6114AE15-9211-4BD3-A4F4-6ECB0274FE85}" destId="{45086FE6-5F00-40F1-B252-CF56CC75FB10}" srcOrd="0" destOrd="0" presId="urn:microsoft.com/office/officeart/2008/layout/SquareAccentList"/>
    <dgm:cxn modelId="{EACB8E8A-417B-42F7-9788-8AB3DE899C0F}" type="presParOf" srcId="{6114AE15-9211-4BD3-A4F4-6ECB0274FE85}" destId="{94EBD747-31C3-47A1-9E82-3DADC5A835F1}" srcOrd="1" destOrd="0" presId="urn:microsoft.com/office/officeart/2008/layout/SquareAccentList"/>
    <dgm:cxn modelId="{B9470A8A-CAF3-46A5-9CAF-AF71FD4547DD}" type="presParOf" srcId="{756191B1-C148-4294-A35D-44FC585526CD}" destId="{3CD8DBE1-86CA-4FD0-B722-A43738489E32}" srcOrd="1" destOrd="0" presId="urn:microsoft.com/office/officeart/2008/layout/SquareAccentList"/>
    <dgm:cxn modelId="{A3ECCA42-B550-4B45-A5E6-4D7E43F6712B}" type="presParOf" srcId="{3CD8DBE1-86CA-4FD0-B722-A43738489E32}" destId="{77C1AB72-EEC7-4A1A-B7A8-F7FBD490B076}" srcOrd="0" destOrd="0" presId="urn:microsoft.com/office/officeart/2008/layout/SquareAccentList"/>
    <dgm:cxn modelId="{D35F93CB-2F24-4D00-857B-BA5816C97319}" type="presParOf" srcId="{3CD8DBE1-86CA-4FD0-B722-A43738489E32}" destId="{C2758C0C-6071-4DCA-AFC0-7F64BE6C0D4B}" srcOrd="1" destOrd="0" presId="urn:microsoft.com/office/officeart/2008/layout/SquareAccentList"/>
    <dgm:cxn modelId="{F6087AED-4285-44F1-9BA3-75CD40240D7E}" type="presParOf" srcId="{756191B1-C148-4294-A35D-44FC585526CD}" destId="{A43790DC-95A5-4244-BD05-407371890103}" srcOrd="2" destOrd="0" presId="urn:microsoft.com/office/officeart/2008/layout/SquareAccentList"/>
    <dgm:cxn modelId="{63CA7B0A-5B45-46E0-9C0C-AE743957421A}" type="presParOf" srcId="{A43790DC-95A5-4244-BD05-407371890103}" destId="{7D81044C-4448-4B8E-BE0A-89E78D481F4B}" srcOrd="0" destOrd="0" presId="urn:microsoft.com/office/officeart/2008/layout/SquareAccentList"/>
    <dgm:cxn modelId="{BCB45219-9A75-4F6C-9190-7313D9C145B8}" type="presParOf" srcId="{A43790DC-95A5-4244-BD05-407371890103}" destId="{FB623A3C-38EF-4C51-B3C7-52F0AFB176D0}" srcOrd="1" destOrd="0" presId="urn:microsoft.com/office/officeart/2008/layout/SquareAccentList"/>
    <dgm:cxn modelId="{04911B5A-4C5E-4A1B-B825-766116A4044C}" type="presParOf" srcId="{52CC5BFF-F2E9-48D9-999D-0929EB7B9F1E}" destId="{8ED6C097-87C6-4101-879F-2AD87FAFF204}" srcOrd="3" destOrd="0" presId="urn:microsoft.com/office/officeart/2008/layout/SquareAccentList"/>
    <dgm:cxn modelId="{BA3F1945-E763-4949-A833-6D9E33839F81}" type="presParOf" srcId="{8ED6C097-87C6-4101-879F-2AD87FAFF204}" destId="{B9CB9FDF-4710-4290-803C-F795948E30B4}" srcOrd="0" destOrd="0" presId="urn:microsoft.com/office/officeart/2008/layout/SquareAccentList"/>
    <dgm:cxn modelId="{761D0869-2024-44E8-9929-15E1E84678D9}" type="presParOf" srcId="{B9CB9FDF-4710-4290-803C-F795948E30B4}" destId="{A2563447-AC0A-4940-9C1E-AB65C2F30322}" srcOrd="0" destOrd="0" presId="urn:microsoft.com/office/officeart/2008/layout/SquareAccentList"/>
    <dgm:cxn modelId="{85DAB5E2-AAF3-470B-A426-2C5468E77381}" type="presParOf" srcId="{B9CB9FDF-4710-4290-803C-F795948E30B4}" destId="{4CDD4527-BD7A-47BA-BF4E-76E19DCA74BA}" srcOrd="1" destOrd="0" presId="urn:microsoft.com/office/officeart/2008/layout/SquareAccentList"/>
    <dgm:cxn modelId="{8F8AD594-0BE2-4157-AF16-339144414710}" type="presParOf" srcId="{B9CB9FDF-4710-4290-803C-F795948E30B4}" destId="{1D3DB05A-69EB-49FE-B6BD-7BC81937329D}" srcOrd="2" destOrd="0" presId="urn:microsoft.com/office/officeart/2008/layout/SquareAccentList"/>
    <dgm:cxn modelId="{F3BECC18-6F52-49E6-B196-4FFFA8A0A6B8}" type="presParOf" srcId="{8ED6C097-87C6-4101-879F-2AD87FAFF204}" destId="{AB700015-1C90-4A74-B5D6-08BDE785BE74}" srcOrd="1" destOrd="0" presId="urn:microsoft.com/office/officeart/2008/layout/SquareAccentList"/>
    <dgm:cxn modelId="{C6346840-1463-4750-8282-5CCBEC651755}" type="presParOf" srcId="{AB700015-1C90-4A74-B5D6-08BDE785BE74}" destId="{8C340422-0711-4D79-B2ED-B2E2A1FFD86B}" srcOrd="0" destOrd="0" presId="urn:microsoft.com/office/officeart/2008/layout/SquareAccentList"/>
    <dgm:cxn modelId="{44DE3144-D65D-4C10-BE79-ABEAE60651F7}" type="presParOf" srcId="{8C340422-0711-4D79-B2ED-B2E2A1FFD86B}" destId="{7063D6DA-FECC-45F0-BD07-BC2776C78AB4}" srcOrd="0" destOrd="0" presId="urn:microsoft.com/office/officeart/2008/layout/SquareAccentList"/>
    <dgm:cxn modelId="{11DCB385-F5DE-4938-BA93-3883FD507051}" type="presParOf" srcId="{8C340422-0711-4D79-B2ED-B2E2A1FFD86B}" destId="{F07DBBFC-1349-4DEC-BD5F-67571DEAF77D}" srcOrd="1" destOrd="0" presId="urn:microsoft.com/office/officeart/2008/layout/SquareAccentList"/>
    <dgm:cxn modelId="{44B49877-92A0-420C-B14A-9C4E1A4D0A33}" type="presParOf" srcId="{AB700015-1C90-4A74-B5D6-08BDE785BE74}" destId="{F0E0A607-4B23-4959-8E93-233750D16058}" srcOrd="1" destOrd="0" presId="urn:microsoft.com/office/officeart/2008/layout/SquareAccentList"/>
    <dgm:cxn modelId="{0E45F2E2-3440-4411-82BC-6BC273391CBA}" type="presParOf" srcId="{F0E0A607-4B23-4959-8E93-233750D16058}" destId="{8718391F-53B3-4BA8-9E52-C1709DDB7831}" srcOrd="0" destOrd="0" presId="urn:microsoft.com/office/officeart/2008/layout/SquareAccentList"/>
    <dgm:cxn modelId="{89FF1D87-6F3E-4B6B-AE83-D7BABD28BC42}" type="presParOf" srcId="{F0E0A607-4B23-4959-8E93-233750D16058}" destId="{6227F3C9-80CC-4E76-99D0-CA0EAF68EB63}" srcOrd="1" destOrd="0" presId="urn:microsoft.com/office/officeart/2008/layout/SquareAccentList"/>
  </dgm:cxnLst>
  <dgm:bg>
    <a:solidFill>
      <a:schemeClr val="bg1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66869-167E-4EEC-BF3F-CFCFF9A5565E}">
      <dsp:nvSpPr>
        <dsp:cNvPr id="0" name=""/>
        <dsp:cNvSpPr/>
      </dsp:nvSpPr>
      <dsp:spPr>
        <a:xfrm>
          <a:off x="582447" y="63"/>
          <a:ext cx="2196180" cy="13177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Estrutura e Organização dos Orçamentos</a:t>
          </a:r>
          <a:endParaRPr lang="pt-BR" sz="2000" kern="1200" dirty="0"/>
        </a:p>
      </dsp:txBody>
      <dsp:txXfrm>
        <a:off x="582447" y="63"/>
        <a:ext cx="2196180" cy="1317708"/>
      </dsp:txXfrm>
    </dsp:sp>
    <dsp:sp modelId="{74821190-EE13-4AF4-8EA9-B4F94A3428F0}">
      <dsp:nvSpPr>
        <dsp:cNvPr id="0" name=""/>
        <dsp:cNvSpPr/>
      </dsp:nvSpPr>
      <dsp:spPr>
        <a:xfrm>
          <a:off x="2998246" y="63"/>
          <a:ext cx="2196180" cy="1317708"/>
        </a:xfrm>
        <a:prstGeom prst="rect">
          <a:avLst/>
        </a:prstGeom>
        <a:solidFill>
          <a:schemeClr val="accent3">
            <a:hueOff val="1406283"/>
            <a:satOff val="-2110"/>
            <a:lumOff val="-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Elaboração e Execução dos Orçamentos</a:t>
          </a:r>
        </a:p>
      </dsp:txBody>
      <dsp:txXfrm>
        <a:off x="2998246" y="63"/>
        <a:ext cx="2196180" cy="1317708"/>
      </dsp:txXfrm>
    </dsp:sp>
    <dsp:sp modelId="{580E590F-031C-4DC4-B525-0230F0574AAD}">
      <dsp:nvSpPr>
        <dsp:cNvPr id="0" name=""/>
        <dsp:cNvSpPr/>
      </dsp:nvSpPr>
      <dsp:spPr>
        <a:xfrm>
          <a:off x="5414045" y="63"/>
          <a:ext cx="2196180" cy="1317708"/>
        </a:xfrm>
        <a:prstGeom prst="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Transferências</a:t>
          </a:r>
          <a:r>
            <a:rPr lang="pt-BR" sz="2000" kern="1200" smtClean="0"/>
            <a:t> </a:t>
          </a:r>
          <a:endParaRPr lang="pt-BR" sz="2000" kern="1200" dirty="0"/>
        </a:p>
      </dsp:txBody>
      <dsp:txXfrm>
        <a:off x="5414045" y="63"/>
        <a:ext cx="2196180" cy="1317708"/>
      </dsp:txXfrm>
    </dsp:sp>
    <dsp:sp modelId="{E606D0D2-5DCA-48C9-BC59-2A9069E896E5}">
      <dsp:nvSpPr>
        <dsp:cNvPr id="0" name=""/>
        <dsp:cNvSpPr/>
      </dsp:nvSpPr>
      <dsp:spPr>
        <a:xfrm>
          <a:off x="582447" y="1537389"/>
          <a:ext cx="2196180" cy="1317708"/>
        </a:xfrm>
        <a:prstGeom prst="rect">
          <a:avLst/>
        </a:prstGeom>
        <a:solidFill>
          <a:schemeClr val="accent3">
            <a:hueOff val="4218849"/>
            <a:satOff val="-6330"/>
            <a:lumOff val="-10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Dívida Pública Federal</a:t>
          </a:r>
          <a:endParaRPr lang="pt-BR" sz="2000" kern="1200" dirty="0"/>
        </a:p>
      </dsp:txBody>
      <dsp:txXfrm>
        <a:off x="582447" y="1537389"/>
        <a:ext cx="2196180" cy="1317708"/>
      </dsp:txXfrm>
    </dsp:sp>
    <dsp:sp modelId="{ED20BA0F-09FA-4E25-9E84-4A0BFB68AF46}">
      <dsp:nvSpPr>
        <dsp:cNvPr id="0" name=""/>
        <dsp:cNvSpPr/>
      </dsp:nvSpPr>
      <dsp:spPr>
        <a:xfrm>
          <a:off x="2998246" y="1537389"/>
          <a:ext cx="2196180" cy="1317708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Despesas com Pessoal</a:t>
          </a:r>
          <a:endParaRPr lang="pt-BR" sz="2000" kern="1200" dirty="0"/>
        </a:p>
      </dsp:txBody>
      <dsp:txXfrm>
        <a:off x="2998246" y="1537389"/>
        <a:ext cx="2196180" cy="1317708"/>
      </dsp:txXfrm>
    </dsp:sp>
    <dsp:sp modelId="{A3BFC54A-0964-4489-827D-C4F92011B437}">
      <dsp:nvSpPr>
        <dsp:cNvPr id="0" name=""/>
        <dsp:cNvSpPr/>
      </dsp:nvSpPr>
      <dsp:spPr>
        <a:xfrm>
          <a:off x="5414045" y="1537389"/>
          <a:ext cx="2196180" cy="1317708"/>
        </a:xfrm>
        <a:prstGeom prst="rect">
          <a:avLst/>
        </a:prstGeom>
        <a:solidFill>
          <a:schemeClr val="accent3">
            <a:hueOff val="7031415"/>
            <a:satOff val="-10550"/>
            <a:lumOff val="-17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Agências Financeiras Oficiais de Fomento</a:t>
          </a:r>
          <a:endParaRPr lang="pt-BR" sz="2000" kern="1200" dirty="0"/>
        </a:p>
      </dsp:txBody>
      <dsp:txXfrm>
        <a:off x="5414045" y="1537389"/>
        <a:ext cx="2196180" cy="1317708"/>
      </dsp:txXfrm>
    </dsp:sp>
    <dsp:sp modelId="{3F39692D-ACCC-4A9B-9076-061D408A2234}">
      <dsp:nvSpPr>
        <dsp:cNvPr id="0" name=""/>
        <dsp:cNvSpPr/>
      </dsp:nvSpPr>
      <dsp:spPr>
        <a:xfrm>
          <a:off x="582447" y="3074716"/>
          <a:ext cx="2196180" cy="1317708"/>
        </a:xfrm>
        <a:prstGeom prst="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Alterações na Legislação Tributária</a:t>
          </a:r>
          <a:endParaRPr lang="pt-BR" sz="2000" kern="1200" dirty="0"/>
        </a:p>
      </dsp:txBody>
      <dsp:txXfrm>
        <a:off x="582447" y="3074716"/>
        <a:ext cx="2196180" cy="1317708"/>
      </dsp:txXfrm>
    </dsp:sp>
    <dsp:sp modelId="{2527F009-C8D5-4FDA-A142-E62BFB136183}">
      <dsp:nvSpPr>
        <dsp:cNvPr id="0" name=""/>
        <dsp:cNvSpPr/>
      </dsp:nvSpPr>
      <dsp:spPr>
        <a:xfrm>
          <a:off x="2998246" y="3074716"/>
          <a:ext cx="2196180" cy="1317708"/>
        </a:xfrm>
        <a:prstGeom prst="rect">
          <a:avLst/>
        </a:prstGeom>
        <a:solidFill>
          <a:schemeClr val="accent3">
            <a:hueOff val="9843981"/>
            <a:satOff val="-14770"/>
            <a:lumOff val="-24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Fiscalização pelo Poder Legislativo sobre Obras e Serviços</a:t>
          </a:r>
          <a:endParaRPr lang="pt-BR" sz="2000" kern="1200" dirty="0"/>
        </a:p>
      </dsp:txBody>
      <dsp:txXfrm>
        <a:off x="2998246" y="3074716"/>
        <a:ext cx="2196180" cy="1317708"/>
      </dsp:txXfrm>
    </dsp:sp>
    <dsp:sp modelId="{B28FECD0-21F8-433D-9705-ECE28DA0E8B7}">
      <dsp:nvSpPr>
        <dsp:cNvPr id="0" name=""/>
        <dsp:cNvSpPr/>
      </dsp:nvSpPr>
      <dsp:spPr>
        <a:xfrm>
          <a:off x="5414045" y="3074716"/>
          <a:ext cx="2196180" cy="1317708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smtClean="0"/>
            <a:t>Transparência </a:t>
          </a:r>
          <a:endParaRPr lang="pt-BR" sz="2000" kern="1200"/>
        </a:p>
      </dsp:txBody>
      <dsp:txXfrm>
        <a:off x="5414045" y="3074716"/>
        <a:ext cx="2196180" cy="13177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162B0-AA5E-4B2D-8787-0AE0449EC6B6}">
      <dsp:nvSpPr>
        <dsp:cNvPr id="0" name=""/>
        <dsp:cNvSpPr/>
      </dsp:nvSpPr>
      <dsp:spPr>
        <a:xfrm>
          <a:off x="2703763" y="673685"/>
          <a:ext cx="5183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8322" y="45720"/>
              </a:lnTo>
            </a:path>
          </a:pathLst>
        </a:custGeom>
        <a:noFill/>
        <a:ln w="38100" cap="flat" cmpd="sng" algn="ctr">
          <a:solidFill>
            <a:srgbClr val="5EAFA6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b="1" kern="1200"/>
        </a:p>
      </dsp:txBody>
      <dsp:txXfrm>
        <a:off x="2949201" y="716658"/>
        <a:ext cx="27446" cy="5494"/>
      </dsp:txXfrm>
    </dsp:sp>
    <dsp:sp modelId="{A5D5F87A-4820-462D-9AFC-4679A2804C72}">
      <dsp:nvSpPr>
        <dsp:cNvPr id="0" name=""/>
        <dsp:cNvSpPr/>
      </dsp:nvSpPr>
      <dsp:spPr>
        <a:xfrm>
          <a:off x="318943" y="3419"/>
          <a:ext cx="2386619" cy="14319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Captação </a:t>
          </a:r>
          <a:r>
            <a:rPr lang="pt-BR" sz="2000" b="1" u="none" kern="1200" dirty="0" smtClean="0"/>
            <a:t>Interna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(SOF)</a:t>
          </a:r>
          <a:endParaRPr lang="pt-BR" sz="2000" b="1" kern="1200" dirty="0"/>
        </a:p>
      </dsp:txBody>
      <dsp:txXfrm>
        <a:off x="318943" y="3419"/>
        <a:ext cx="2386619" cy="1431971"/>
      </dsp:txXfrm>
    </dsp:sp>
    <dsp:sp modelId="{51150217-EFBA-408D-AEAB-F0A40BD245B0}">
      <dsp:nvSpPr>
        <dsp:cNvPr id="0" name=""/>
        <dsp:cNvSpPr/>
      </dsp:nvSpPr>
      <dsp:spPr>
        <a:xfrm>
          <a:off x="5639305" y="673685"/>
          <a:ext cx="5183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8322" y="45720"/>
              </a:lnTo>
            </a:path>
          </a:pathLst>
        </a:custGeom>
        <a:noFill/>
        <a:ln w="38100" cap="flat" cmpd="sng" algn="ctr">
          <a:solidFill>
            <a:srgbClr val="5EAFA6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b="1" kern="1200"/>
        </a:p>
      </dsp:txBody>
      <dsp:txXfrm>
        <a:off x="5884744" y="716658"/>
        <a:ext cx="27446" cy="5494"/>
      </dsp:txXfrm>
    </dsp:sp>
    <dsp:sp modelId="{97541EED-E887-45DA-8F06-CDF18E64CEBF}">
      <dsp:nvSpPr>
        <dsp:cNvPr id="0" name=""/>
        <dsp:cNvSpPr/>
      </dsp:nvSpPr>
      <dsp:spPr>
        <a:xfrm>
          <a:off x="3254486" y="3419"/>
          <a:ext cx="2386619" cy="1431971"/>
        </a:xfrm>
        <a:prstGeom prst="rect">
          <a:avLst/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Análise Interna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/ Captação Externa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(</a:t>
          </a:r>
          <a:r>
            <a:rPr lang="pt-BR" sz="2000" b="1" kern="1200" dirty="0" err="1" smtClean="0"/>
            <a:t>OSs</a:t>
          </a:r>
          <a:r>
            <a:rPr lang="pt-BR" sz="2000" b="1" kern="1200" dirty="0" smtClean="0"/>
            <a:t>, UOs*, </a:t>
          </a:r>
          <a:r>
            <a:rPr lang="pt-BR" sz="2000" b="1" kern="1200" dirty="0" err="1" smtClean="0"/>
            <a:t>ATs</a:t>
          </a:r>
          <a:r>
            <a:rPr lang="pt-BR" sz="2000" b="1" kern="1200" dirty="0" smtClean="0"/>
            <a:t> e SOF)</a:t>
          </a:r>
          <a:endParaRPr lang="pt-BR" sz="2000" b="1" kern="1200" dirty="0"/>
        </a:p>
      </dsp:txBody>
      <dsp:txXfrm>
        <a:off x="3254486" y="3419"/>
        <a:ext cx="2386619" cy="1431971"/>
      </dsp:txXfrm>
    </dsp:sp>
    <dsp:sp modelId="{49AB5EBC-CE03-43D5-8EA8-A05D0CA35DC3}">
      <dsp:nvSpPr>
        <dsp:cNvPr id="0" name=""/>
        <dsp:cNvSpPr/>
      </dsp:nvSpPr>
      <dsp:spPr>
        <a:xfrm>
          <a:off x="1512253" y="1433591"/>
          <a:ext cx="5871085" cy="518322"/>
        </a:xfrm>
        <a:custGeom>
          <a:avLst/>
          <a:gdLst/>
          <a:ahLst/>
          <a:cxnLst/>
          <a:rect l="0" t="0" r="0" b="0"/>
          <a:pathLst>
            <a:path>
              <a:moveTo>
                <a:pt x="5871085" y="0"/>
              </a:moveTo>
              <a:lnTo>
                <a:pt x="5871085" y="276261"/>
              </a:lnTo>
              <a:lnTo>
                <a:pt x="0" y="276261"/>
              </a:lnTo>
              <a:lnTo>
                <a:pt x="0" y="518322"/>
              </a:lnTo>
            </a:path>
          </a:pathLst>
        </a:custGeom>
        <a:noFill/>
        <a:ln w="38100" cap="flat" cmpd="sng" algn="ctr">
          <a:solidFill>
            <a:srgbClr val="5EAFA6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b="1" kern="1200"/>
        </a:p>
      </dsp:txBody>
      <dsp:txXfrm>
        <a:off x="4300378" y="1690005"/>
        <a:ext cx="294834" cy="5494"/>
      </dsp:txXfrm>
    </dsp:sp>
    <dsp:sp modelId="{00D8CB14-D349-4750-9C3F-BF0BE9B53564}">
      <dsp:nvSpPr>
        <dsp:cNvPr id="0" name=""/>
        <dsp:cNvSpPr/>
      </dsp:nvSpPr>
      <dsp:spPr>
        <a:xfrm>
          <a:off x="6190028" y="3419"/>
          <a:ext cx="2386619" cy="1431971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Análise das Propostas Externas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(SOF)</a:t>
          </a:r>
          <a:endParaRPr lang="pt-BR" sz="2000" b="1" kern="1200" dirty="0"/>
        </a:p>
      </dsp:txBody>
      <dsp:txXfrm>
        <a:off x="6190028" y="3419"/>
        <a:ext cx="2386619" cy="1431971"/>
      </dsp:txXfrm>
    </dsp:sp>
    <dsp:sp modelId="{FDD75337-38B6-458C-9C52-788C2227354E}">
      <dsp:nvSpPr>
        <dsp:cNvPr id="0" name=""/>
        <dsp:cNvSpPr/>
      </dsp:nvSpPr>
      <dsp:spPr>
        <a:xfrm>
          <a:off x="2703763" y="2654580"/>
          <a:ext cx="5183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8322" y="45720"/>
              </a:lnTo>
            </a:path>
          </a:pathLst>
        </a:custGeom>
        <a:noFill/>
        <a:ln w="38100" cap="flat" cmpd="sng" algn="ctr">
          <a:solidFill>
            <a:srgbClr val="5EAFA6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b="1" kern="1200"/>
        </a:p>
      </dsp:txBody>
      <dsp:txXfrm>
        <a:off x="2949201" y="2697552"/>
        <a:ext cx="27446" cy="5494"/>
      </dsp:txXfrm>
    </dsp:sp>
    <dsp:sp modelId="{F8BA9E98-E99D-476E-B3BE-77451200552B}">
      <dsp:nvSpPr>
        <dsp:cNvPr id="0" name=""/>
        <dsp:cNvSpPr/>
      </dsp:nvSpPr>
      <dsp:spPr>
        <a:xfrm>
          <a:off x="318943" y="1984314"/>
          <a:ext cx="2386619" cy="1431971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Solicitação de pareceres a </a:t>
          </a:r>
          <a:r>
            <a:rPr lang="pt-BR" sz="2000" b="1" kern="1200" dirty="0" err="1" smtClean="0"/>
            <a:t>ATs</a:t>
          </a:r>
          <a:r>
            <a:rPr lang="pt-BR" sz="2000" b="1" kern="1200" dirty="0" smtClean="0"/>
            <a:t> e SOF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(SOF)</a:t>
          </a:r>
          <a:endParaRPr lang="pt-BR" sz="2000" b="1" kern="1200" dirty="0"/>
        </a:p>
      </dsp:txBody>
      <dsp:txXfrm>
        <a:off x="318943" y="1984314"/>
        <a:ext cx="2386619" cy="1431971"/>
      </dsp:txXfrm>
    </dsp:sp>
    <dsp:sp modelId="{58824E91-1595-4E35-BC4A-9BF75E3BBE56}">
      <dsp:nvSpPr>
        <dsp:cNvPr id="0" name=""/>
        <dsp:cNvSpPr/>
      </dsp:nvSpPr>
      <dsp:spPr>
        <a:xfrm>
          <a:off x="5639305" y="2654580"/>
          <a:ext cx="5183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8322" y="45720"/>
              </a:lnTo>
            </a:path>
          </a:pathLst>
        </a:custGeom>
        <a:noFill/>
        <a:ln w="38100" cap="flat" cmpd="sng" algn="ctr">
          <a:solidFill>
            <a:srgbClr val="5EAFA6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b="1" kern="1200"/>
        </a:p>
      </dsp:txBody>
      <dsp:txXfrm>
        <a:off x="5884744" y="2697552"/>
        <a:ext cx="27446" cy="5494"/>
      </dsp:txXfrm>
    </dsp:sp>
    <dsp:sp modelId="{A3EDE2BD-D922-4CD4-A345-59E9A08FB0B7}">
      <dsp:nvSpPr>
        <dsp:cNvPr id="0" name=""/>
        <dsp:cNvSpPr/>
      </dsp:nvSpPr>
      <dsp:spPr>
        <a:xfrm>
          <a:off x="3254486" y="1984314"/>
          <a:ext cx="2386619" cy="1431971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Emissão de Pareceres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(</a:t>
          </a:r>
          <a:r>
            <a:rPr lang="pt-BR" sz="2000" b="1" kern="1200" dirty="0" err="1" smtClean="0"/>
            <a:t>ATs</a:t>
          </a:r>
          <a:r>
            <a:rPr lang="pt-BR" sz="2000" b="1" kern="1200" dirty="0" smtClean="0"/>
            <a:t> e SOF)</a:t>
          </a:r>
          <a:endParaRPr lang="pt-BR" sz="2000" b="1" kern="1200" dirty="0"/>
        </a:p>
      </dsp:txBody>
      <dsp:txXfrm>
        <a:off x="3254486" y="1984314"/>
        <a:ext cx="2386619" cy="1431971"/>
      </dsp:txXfrm>
    </dsp:sp>
    <dsp:sp modelId="{83F30168-5D5A-4D9B-880E-04D4F8950706}">
      <dsp:nvSpPr>
        <dsp:cNvPr id="0" name=""/>
        <dsp:cNvSpPr/>
      </dsp:nvSpPr>
      <dsp:spPr>
        <a:xfrm>
          <a:off x="1512253" y="3414485"/>
          <a:ext cx="5871085" cy="518322"/>
        </a:xfrm>
        <a:custGeom>
          <a:avLst/>
          <a:gdLst/>
          <a:ahLst/>
          <a:cxnLst/>
          <a:rect l="0" t="0" r="0" b="0"/>
          <a:pathLst>
            <a:path>
              <a:moveTo>
                <a:pt x="5871085" y="0"/>
              </a:moveTo>
              <a:lnTo>
                <a:pt x="5871085" y="276261"/>
              </a:lnTo>
              <a:lnTo>
                <a:pt x="0" y="276261"/>
              </a:lnTo>
              <a:lnTo>
                <a:pt x="0" y="518322"/>
              </a:lnTo>
            </a:path>
          </a:pathLst>
        </a:custGeom>
        <a:noFill/>
        <a:ln w="38100" cap="flat" cmpd="sng" algn="ctr">
          <a:solidFill>
            <a:srgbClr val="5EAFA6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b="1" kern="1200"/>
        </a:p>
      </dsp:txBody>
      <dsp:txXfrm>
        <a:off x="4300378" y="3670899"/>
        <a:ext cx="294834" cy="5494"/>
      </dsp:txXfrm>
    </dsp:sp>
    <dsp:sp modelId="{7549E3C5-48DD-496F-8B50-AB34FDD96B1B}">
      <dsp:nvSpPr>
        <dsp:cNvPr id="0" name=""/>
        <dsp:cNvSpPr/>
      </dsp:nvSpPr>
      <dsp:spPr>
        <a:xfrm>
          <a:off x="6190028" y="1984314"/>
          <a:ext cx="2386619" cy="1431971"/>
        </a:xfrm>
        <a:prstGeom prst="rect">
          <a:avLst/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Reuniões p/ Análise de Pareceres e Emendas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(SOF)</a:t>
          </a:r>
          <a:endParaRPr lang="pt-BR" sz="2000" b="1" kern="1200" dirty="0"/>
        </a:p>
      </dsp:txBody>
      <dsp:txXfrm>
        <a:off x="6190028" y="1984314"/>
        <a:ext cx="2386619" cy="1431971"/>
      </dsp:txXfrm>
    </dsp:sp>
    <dsp:sp modelId="{746B9BE8-FAC9-4928-B03D-C2F1E536402F}">
      <dsp:nvSpPr>
        <dsp:cNvPr id="0" name=""/>
        <dsp:cNvSpPr/>
      </dsp:nvSpPr>
      <dsp:spPr>
        <a:xfrm>
          <a:off x="318943" y="3965208"/>
          <a:ext cx="2386619" cy="1431971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Validação, Ajustes e Envio</a:t>
          </a:r>
          <a:endParaRPr lang="pt-BR" sz="2000" b="1" kern="1200" dirty="0"/>
        </a:p>
      </dsp:txBody>
      <dsp:txXfrm>
        <a:off x="318943" y="3965208"/>
        <a:ext cx="2386619" cy="14319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9EE31-E2FD-4C47-866C-84158D6EAC36}">
      <dsp:nvSpPr>
        <dsp:cNvPr id="0" name=""/>
        <dsp:cNvSpPr/>
      </dsp:nvSpPr>
      <dsp:spPr>
        <a:xfrm>
          <a:off x="2505" y="447129"/>
          <a:ext cx="2115654" cy="2489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887BF5-9DF1-41BC-8E2A-FC650B94F326}">
      <dsp:nvSpPr>
        <dsp:cNvPr id="0" name=""/>
        <dsp:cNvSpPr/>
      </dsp:nvSpPr>
      <dsp:spPr>
        <a:xfrm>
          <a:off x="2505" y="540606"/>
          <a:ext cx="155423" cy="1554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97A7E3-D02C-4628-A9AF-59815B6ED60D}">
      <dsp:nvSpPr>
        <dsp:cNvPr id="0" name=""/>
        <dsp:cNvSpPr/>
      </dsp:nvSpPr>
      <dsp:spPr>
        <a:xfrm>
          <a:off x="2505" y="0"/>
          <a:ext cx="2115654" cy="447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MIN. DA ECONOMIA</a:t>
          </a:r>
          <a:endParaRPr lang="pt-BR" sz="1800" kern="1200" dirty="0"/>
        </a:p>
      </dsp:txBody>
      <dsp:txXfrm>
        <a:off x="2505" y="0"/>
        <a:ext cx="2115654" cy="447129"/>
      </dsp:txXfrm>
    </dsp:sp>
    <dsp:sp modelId="{A7633A62-84E7-41C3-BB0C-4DBC6F4CE078}">
      <dsp:nvSpPr>
        <dsp:cNvPr id="0" name=""/>
        <dsp:cNvSpPr/>
      </dsp:nvSpPr>
      <dsp:spPr>
        <a:xfrm>
          <a:off x="2505" y="902894"/>
          <a:ext cx="155419" cy="1554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816D26-D23A-472E-8D7F-992A2DA163B2}">
      <dsp:nvSpPr>
        <dsp:cNvPr id="0" name=""/>
        <dsp:cNvSpPr/>
      </dsp:nvSpPr>
      <dsp:spPr>
        <a:xfrm>
          <a:off x="150601" y="799462"/>
          <a:ext cx="1967558" cy="362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SE</a:t>
          </a:r>
          <a:endParaRPr lang="pt-BR" sz="1800" kern="1200" dirty="0"/>
        </a:p>
      </dsp:txBody>
      <dsp:txXfrm>
        <a:off x="150601" y="799462"/>
        <a:ext cx="1967558" cy="362283"/>
      </dsp:txXfrm>
    </dsp:sp>
    <dsp:sp modelId="{C7FC7FD9-D4F7-4D61-A7CC-96EB43CD5862}">
      <dsp:nvSpPr>
        <dsp:cNvPr id="0" name=""/>
        <dsp:cNvSpPr/>
      </dsp:nvSpPr>
      <dsp:spPr>
        <a:xfrm>
          <a:off x="2505" y="1265178"/>
          <a:ext cx="155419" cy="1554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92119"/>
              <a:satOff val="-888"/>
              <a:lumOff val="-1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1CA640-CDEA-43DD-B948-3BEE6BB0FE3A}">
      <dsp:nvSpPr>
        <dsp:cNvPr id="0" name=""/>
        <dsp:cNvSpPr/>
      </dsp:nvSpPr>
      <dsp:spPr>
        <a:xfrm>
          <a:off x="150601" y="1161746"/>
          <a:ext cx="1967558" cy="362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STN</a:t>
          </a:r>
          <a:endParaRPr lang="pt-BR" sz="1800" kern="1200" dirty="0"/>
        </a:p>
      </dsp:txBody>
      <dsp:txXfrm>
        <a:off x="150601" y="1161746"/>
        <a:ext cx="1967558" cy="362283"/>
      </dsp:txXfrm>
    </dsp:sp>
    <dsp:sp modelId="{828816EB-7EE9-4C17-95E0-93867C2ABAD3}">
      <dsp:nvSpPr>
        <dsp:cNvPr id="0" name=""/>
        <dsp:cNvSpPr/>
      </dsp:nvSpPr>
      <dsp:spPr>
        <a:xfrm>
          <a:off x="2505" y="1627462"/>
          <a:ext cx="155419" cy="1554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84238"/>
              <a:satOff val="-1777"/>
              <a:lumOff val="-2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E20936-6BB8-448B-BBF7-EECBCEF719F2}">
      <dsp:nvSpPr>
        <dsp:cNvPr id="0" name=""/>
        <dsp:cNvSpPr/>
      </dsp:nvSpPr>
      <dsp:spPr>
        <a:xfrm>
          <a:off x="150601" y="1524030"/>
          <a:ext cx="1967558" cy="362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SPE</a:t>
          </a:r>
          <a:endParaRPr lang="pt-BR" sz="1800" kern="1200" dirty="0"/>
        </a:p>
      </dsp:txBody>
      <dsp:txXfrm>
        <a:off x="150601" y="1524030"/>
        <a:ext cx="1967558" cy="362283"/>
      </dsp:txXfrm>
    </dsp:sp>
    <dsp:sp modelId="{C7C57B36-0064-416E-A38E-BD34AF92A710}">
      <dsp:nvSpPr>
        <dsp:cNvPr id="0" name=""/>
        <dsp:cNvSpPr/>
      </dsp:nvSpPr>
      <dsp:spPr>
        <a:xfrm>
          <a:off x="2505" y="1989746"/>
          <a:ext cx="155419" cy="1554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776357"/>
              <a:satOff val="-2665"/>
              <a:lumOff val="-4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B37D24-CD76-4E0D-998F-1553EEAD52E8}">
      <dsp:nvSpPr>
        <dsp:cNvPr id="0" name=""/>
        <dsp:cNvSpPr/>
      </dsp:nvSpPr>
      <dsp:spPr>
        <a:xfrm>
          <a:off x="150601" y="1886314"/>
          <a:ext cx="1967558" cy="362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S. Aval. e Planej.</a:t>
          </a:r>
          <a:endParaRPr lang="pt-BR" sz="1800" kern="1200" dirty="0"/>
        </a:p>
      </dsp:txBody>
      <dsp:txXfrm>
        <a:off x="150601" y="1886314"/>
        <a:ext cx="1967558" cy="362283"/>
      </dsp:txXfrm>
    </dsp:sp>
    <dsp:sp modelId="{34A2831F-DA53-4C23-AC0D-4AA6240D3B91}">
      <dsp:nvSpPr>
        <dsp:cNvPr id="0" name=""/>
        <dsp:cNvSpPr/>
      </dsp:nvSpPr>
      <dsp:spPr>
        <a:xfrm>
          <a:off x="2505" y="2352029"/>
          <a:ext cx="155419" cy="1554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368477"/>
              <a:satOff val="-3554"/>
              <a:lumOff val="-5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2A650E-11CE-4527-ADBE-9F761B1500C9}">
      <dsp:nvSpPr>
        <dsp:cNvPr id="0" name=""/>
        <dsp:cNvSpPr/>
      </dsp:nvSpPr>
      <dsp:spPr>
        <a:xfrm>
          <a:off x="150601" y="2248597"/>
          <a:ext cx="1967558" cy="362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RFB</a:t>
          </a:r>
          <a:endParaRPr lang="pt-BR" sz="1800" kern="1200" dirty="0"/>
        </a:p>
      </dsp:txBody>
      <dsp:txXfrm>
        <a:off x="150601" y="2248597"/>
        <a:ext cx="1967558" cy="362283"/>
      </dsp:txXfrm>
    </dsp:sp>
    <dsp:sp modelId="{574B5149-BB54-47B3-BAC5-6BF2567047F7}">
      <dsp:nvSpPr>
        <dsp:cNvPr id="0" name=""/>
        <dsp:cNvSpPr/>
      </dsp:nvSpPr>
      <dsp:spPr>
        <a:xfrm>
          <a:off x="2505" y="2714313"/>
          <a:ext cx="155419" cy="1554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960596"/>
              <a:satOff val="-4442"/>
              <a:lumOff val="-7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27F326-089C-4827-9F83-1D8BDFBB661D}">
      <dsp:nvSpPr>
        <dsp:cNvPr id="0" name=""/>
        <dsp:cNvSpPr/>
      </dsp:nvSpPr>
      <dsp:spPr>
        <a:xfrm>
          <a:off x="150601" y="2610881"/>
          <a:ext cx="1967558" cy="362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PGFN</a:t>
          </a:r>
          <a:endParaRPr lang="pt-BR" sz="1800" kern="1200" dirty="0"/>
        </a:p>
      </dsp:txBody>
      <dsp:txXfrm>
        <a:off x="150601" y="2610881"/>
        <a:ext cx="1967558" cy="362283"/>
      </dsp:txXfrm>
    </dsp:sp>
    <dsp:sp modelId="{ABE94FAA-767D-48D7-BDA0-2D28BE656950}">
      <dsp:nvSpPr>
        <dsp:cNvPr id="0" name=""/>
        <dsp:cNvSpPr/>
      </dsp:nvSpPr>
      <dsp:spPr>
        <a:xfrm>
          <a:off x="2505" y="3076597"/>
          <a:ext cx="155419" cy="1554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552715"/>
              <a:satOff val="-5331"/>
              <a:lumOff val="-8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1C624E-0D0B-481B-AFE2-5AA235439E23}">
      <dsp:nvSpPr>
        <dsp:cNvPr id="0" name=""/>
        <dsp:cNvSpPr/>
      </dsp:nvSpPr>
      <dsp:spPr>
        <a:xfrm>
          <a:off x="150601" y="2973165"/>
          <a:ext cx="1967558" cy="362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SEST</a:t>
          </a:r>
          <a:endParaRPr lang="pt-BR" sz="1800" kern="1200" dirty="0"/>
        </a:p>
      </dsp:txBody>
      <dsp:txXfrm>
        <a:off x="150601" y="2973165"/>
        <a:ext cx="1967558" cy="362283"/>
      </dsp:txXfrm>
    </dsp:sp>
    <dsp:sp modelId="{4A0098E1-8386-40CA-97F2-73A95D5271E8}">
      <dsp:nvSpPr>
        <dsp:cNvPr id="0" name=""/>
        <dsp:cNvSpPr/>
      </dsp:nvSpPr>
      <dsp:spPr>
        <a:xfrm>
          <a:off x="2505" y="3438881"/>
          <a:ext cx="155419" cy="1554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4144834"/>
              <a:satOff val="-6219"/>
              <a:lumOff val="-10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DC3604-D93E-4CC5-9CA0-AC33AAC1AE15}">
      <dsp:nvSpPr>
        <dsp:cNvPr id="0" name=""/>
        <dsp:cNvSpPr/>
      </dsp:nvSpPr>
      <dsp:spPr>
        <a:xfrm>
          <a:off x="150601" y="3335449"/>
          <a:ext cx="1967558" cy="362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smtClean="0"/>
            <a:t>SDI</a:t>
          </a:r>
          <a:endParaRPr lang="pt-BR" sz="1800" kern="1200" dirty="0"/>
        </a:p>
      </dsp:txBody>
      <dsp:txXfrm>
        <a:off x="150601" y="3335449"/>
        <a:ext cx="1967558" cy="362283"/>
      </dsp:txXfrm>
    </dsp:sp>
    <dsp:sp modelId="{6EC7D6A1-BB03-4887-B14D-C74ADA2C3982}">
      <dsp:nvSpPr>
        <dsp:cNvPr id="0" name=""/>
        <dsp:cNvSpPr/>
      </dsp:nvSpPr>
      <dsp:spPr>
        <a:xfrm>
          <a:off x="2223942" y="447129"/>
          <a:ext cx="2115654" cy="248900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63C1AD-BC78-4F29-8E78-5796E6EF3358}">
      <dsp:nvSpPr>
        <dsp:cNvPr id="0" name=""/>
        <dsp:cNvSpPr/>
      </dsp:nvSpPr>
      <dsp:spPr>
        <a:xfrm>
          <a:off x="2223942" y="540606"/>
          <a:ext cx="155423" cy="1554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E7FE4E-9BA5-4B78-BB89-39928350E937}">
      <dsp:nvSpPr>
        <dsp:cNvPr id="0" name=""/>
        <dsp:cNvSpPr/>
      </dsp:nvSpPr>
      <dsp:spPr>
        <a:xfrm>
          <a:off x="2223942" y="0"/>
          <a:ext cx="2115654" cy="447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 dirty="0"/>
        </a:p>
      </dsp:txBody>
      <dsp:txXfrm>
        <a:off x="2223942" y="0"/>
        <a:ext cx="2115654" cy="447129"/>
      </dsp:txXfrm>
    </dsp:sp>
    <dsp:sp modelId="{98902A28-560A-40BC-9574-2142CC8E06B9}">
      <dsp:nvSpPr>
        <dsp:cNvPr id="0" name=""/>
        <dsp:cNvSpPr/>
      </dsp:nvSpPr>
      <dsp:spPr>
        <a:xfrm>
          <a:off x="2223942" y="902894"/>
          <a:ext cx="155419" cy="1554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4736953"/>
              <a:satOff val="-7107"/>
              <a:lumOff val="-1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CF777A-9B8B-4D2C-B6D5-A6724E5D41E9}">
      <dsp:nvSpPr>
        <dsp:cNvPr id="0" name=""/>
        <dsp:cNvSpPr/>
      </dsp:nvSpPr>
      <dsp:spPr>
        <a:xfrm>
          <a:off x="2372038" y="799462"/>
          <a:ext cx="1967558" cy="362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SEGES</a:t>
          </a:r>
          <a:endParaRPr lang="pt-BR" sz="1800" kern="1200" dirty="0"/>
        </a:p>
      </dsp:txBody>
      <dsp:txXfrm>
        <a:off x="2372038" y="799462"/>
        <a:ext cx="1967558" cy="362283"/>
      </dsp:txXfrm>
    </dsp:sp>
    <dsp:sp modelId="{0B48FC56-A465-4936-8420-26DCC7C5EE5B}">
      <dsp:nvSpPr>
        <dsp:cNvPr id="0" name=""/>
        <dsp:cNvSpPr/>
      </dsp:nvSpPr>
      <dsp:spPr>
        <a:xfrm>
          <a:off x="2223942" y="1265178"/>
          <a:ext cx="155419" cy="1554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329072"/>
              <a:satOff val="-7996"/>
              <a:lumOff val="-13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847503-EBF6-4589-8695-D4FC64EDB81E}">
      <dsp:nvSpPr>
        <dsp:cNvPr id="0" name=""/>
        <dsp:cNvSpPr/>
      </dsp:nvSpPr>
      <dsp:spPr>
        <a:xfrm>
          <a:off x="2372038" y="1161746"/>
          <a:ext cx="1967558" cy="362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SGP</a:t>
          </a:r>
          <a:endParaRPr lang="pt-BR" sz="1800" kern="1200" dirty="0"/>
        </a:p>
      </dsp:txBody>
      <dsp:txXfrm>
        <a:off x="2372038" y="1161746"/>
        <a:ext cx="1967558" cy="362283"/>
      </dsp:txXfrm>
    </dsp:sp>
    <dsp:sp modelId="{42637FA6-A27E-4BAF-9F32-D00E85E9F9BD}">
      <dsp:nvSpPr>
        <dsp:cNvPr id="0" name=""/>
        <dsp:cNvSpPr/>
      </dsp:nvSpPr>
      <dsp:spPr>
        <a:xfrm>
          <a:off x="2223942" y="1627462"/>
          <a:ext cx="155419" cy="1554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921191"/>
              <a:satOff val="-8884"/>
              <a:lumOff val="-14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B8234E-0BCE-4EA5-858A-0382F373871C}">
      <dsp:nvSpPr>
        <dsp:cNvPr id="0" name=""/>
        <dsp:cNvSpPr/>
      </dsp:nvSpPr>
      <dsp:spPr>
        <a:xfrm>
          <a:off x="2372038" y="1524030"/>
          <a:ext cx="1967558" cy="362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SAIN</a:t>
          </a:r>
          <a:endParaRPr lang="pt-BR" sz="1800" kern="1200" dirty="0"/>
        </a:p>
      </dsp:txBody>
      <dsp:txXfrm>
        <a:off x="2372038" y="1524030"/>
        <a:ext cx="1967558" cy="362283"/>
      </dsp:txXfrm>
    </dsp:sp>
    <dsp:sp modelId="{7A3CC6E9-677F-4E04-9225-D81E8A3C6E65}">
      <dsp:nvSpPr>
        <dsp:cNvPr id="0" name=""/>
        <dsp:cNvSpPr/>
      </dsp:nvSpPr>
      <dsp:spPr>
        <a:xfrm>
          <a:off x="2223942" y="1989746"/>
          <a:ext cx="155419" cy="1554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6513311"/>
              <a:satOff val="-9773"/>
              <a:lumOff val="-15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BA866-60AE-4B81-A958-C192C8BCAA32}">
      <dsp:nvSpPr>
        <dsp:cNvPr id="0" name=""/>
        <dsp:cNvSpPr/>
      </dsp:nvSpPr>
      <dsp:spPr>
        <a:xfrm>
          <a:off x="2372038" y="1886314"/>
          <a:ext cx="1967558" cy="362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SPU</a:t>
          </a:r>
          <a:endParaRPr lang="pt-BR" sz="1800" kern="1200" dirty="0"/>
        </a:p>
      </dsp:txBody>
      <dsp:txXfrm>
        <a:off x="2372038" y="1886314"/>
        <a:ext cx="1967558" cy="362283"/>
      </dsp:txXfrm>
    </dsp:sp>
    <dsp:sp modelId="{403CB56E-8AC7-465C-9302-0FAF7222488B}">
      <dsp:nvSpPr>
        <dsp:cNvPr id="0" name=""/>
        <dsp:cNvSpPr/>
      </dsp:nvSpPr>
      <dsp:spPr>
        <a:xfrm>
          <a:off x="2223942" y="2352029"/>
          <a:ext cx="155419" cy="1554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105429"/>
              <a:satOff val="-10661"/>
              <a:lumOff val="-17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8B5866-BB4D-450F-B105-08AB6C20A944}">
      <dsp:nvSpPr>
        <dsp:cNvPr id="0" name=""/>
        <dsp:cNvSpPr/>
      </dsp:nvSpPr>
      <dsp:spPr>
        <a:xfrm>
          <a:off x="2372038" y="2248597"/>
          <a:ext cx="1967558" cy="362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S. Gov. Digital</a:t>
          </a:r>
          <a:endParaRPr lang="pt-BR" sz="1800" kern="1200" dirty="0"/>
        </a:p>
      </dsp:txBody>
      <dsp:txXfrm>
        <a:off x="2372038" y="2248597"/>
        <a:ext cx="1967558" cy="362283"/>
      </dsp:txXfrm>
    </dsp:sp>
    <dsp:sp modelId="{2D1FC558-3AEF-401A-93B6-B58FABC75886}">
      <dsp:nvSpPr>
        <dsp:cNvPr id="0" name=""/>
        <dsp:cNvSpPr/>
      </dsp:nvSpPr>
      <dsp:spPr>
        <a:xfrm>
          <a:off x="2223942" y="2714313"/>
          <a:ext cx="155419" cy="1554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697549"/>
              <a:satOff val="-11549"/>
              <a:lumOff val="-18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87AC8E-41D1-4D1E-84AF-0633D8B100C4}">
      <dsp:nvSpPr>
        <dsp:cNvPr id="0" name=""/>
        <dsp:cNvSpPr/>
      </dsp:nvSpPr>
      <dsp:spPr>
        <a:xfrm>
          <a:off x="2372038" y="2610881"/>
          <a:ext cx="1967558" cy="362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CAIXA</a:t>
          </a:r>
          <a:endParaRPr lang="pt-BR" sz="1800" kern="1200" dirty="0"/>
        </a:p>
      </dsp:txBody>
      <dsp:txXfrm>
        <a:off x="2372038" y="2610881"/>
        <a:ext cx="1967558" cy="362283"/>
      </dsp:txXfrm>
    </dsp:sp>
    <dsp:sp modelId="{5BC4EAA7-9824-468C-911E-230A8F9CABDF}">
      <dsp:nvSpPr>
        <dsp:cNvPr id="0" name=""/>
        <dsp:cNvSpPr/>
      </dsp:nvSpPr>
      <dsp:spPr>
        <a:xfrm>
          <a:off x="2223942" y="3076597"/>
          <a:ext cx="155419" cy="1554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8289668"/>
              <a:satOff val="-12438"/>
              <a:lumOff val="-20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799ABC-9B5D-46D9-BB16-B94D90AE466B}">
      <dsp:nvSpPr>
        <dsp:cNvPr id="0" name=""/>
        <dsp:cNvSpPr/>
      </dsp:nvSpPr>
      <dsp:spPr>
        <a:xfrm>
          <a:off x="2372038" y="2973165"/>
          <a:ext cx="1967558" cy="362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BCB</a:t>
          </a:r>
          <a:endParaRPr lang="pt-BR" sz="1800" kern="1200" dirty="0"/>
        </a:p>
      </dsp:txBody>
      <dsp:txXfrm>
        <a:off x="2372038" y="2973165"/>
        <a:ext cx="1967558" cy="362283"/>
      </dsp:txXfrm>
    </dsp:sp>
    <dsp:sp modelId="{226EBED2-70CF-47F7-96D9-60486C9DF830}">
      <dsp:nvSpPr>
        <dsp:cNvPr id="0" name=""/>
        <dsp:cNvSpPr/>
      </dsp:nvSpPr>
      <dsp:spPr>
        <a:xfrm>
          <a:off x="4445379" y="447129"/>
          <a:ext cx="2115654" cy="248900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C1074F-78DA-41F9-9610-CFB4358139F3}">
      <dsp:nvSpPr>
        <dsp:cNvPr id="0" name=""/>
        <dsp:cNvSpPr/>
      </dsp:nvSpPr>
      <dsp:spPr>
        <a:xfrm>
          <a:off x="4445379" y="540606"/>
          <a:ext cx="155423" cy="1554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C45AD9-70F7-4D1F-A1D3-EAD5CCAE067E}">
      <dsp:nvSpPr>
        <dsp:cNvPr id="0" name=""/>
        <dsp:cNvSpPr/>
      </dsp:nvSpPr>
      <dsp:spPr>
        <a:xfrm>
          <a:off x="4445379" y="0"/>
          <a:ext cx="2115654" cy="447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PRESIDÊNCIA</a:t>
          </a:r>
          <a:endParaRPr lang="pt-BR" sz="1800" kern="1200" dirty="0"/>
        </a:p>
      </dsp:txBody>
      <dsp:txXfrm>
        <a:off x="4445379" y="0"/>
        <a:ext cx="2115654" cy="447129"/>
      </dsp:txXfrm>
    </dsp:sp>
    <dsp:sp modelId="{45086FE6-5F00-40F1-B252-CF56CC75FB10}">
      <dsp:nvSpPr>
        <dsp:cNvPr id="0" name=""/>
        <dsp:cNvSpPr/>
      </dsp:nvSpPr>
      <dsp:spPr>
        <a:xfrm>
          <a:off x="4445379" y="902894"/>
          <a:ext cx="155419" cy="1554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8881787"/>
              <a:satOff val="-13326"/>
              <a:lumOff val="-21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EBD747-31C3-47A1-9E82-3DADC5A835F1}">
      <dsp:nvSpPr>
        <dsp:cNvPr id="0" name=""/>
        <dsp:cNvSpPr/>
      </dsp:nvSpPr>
      <dsp:spPr>
        <a:xfrm>
          <a:off x="4593475" y="799462"/>
          <a:ext cx="1967558" cy="362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smtClean="0"/>
            <a:t>CC</a:t>
          </a:r>
          <a:endParaRPr lang="pt-BR" sz="1800" kern="1200" dirty="0"/>
        </a:p>
      </dsp:txBody>
      <dsp:txXfrm>
        <a:off x="4593475" y="799462"/>
        <a:ext cx="1967558" cy="362283"/>
      </dsp:txXfrm>
    </dsp:sp>
    <dsp:sp modelId="{77C1AB72-EEC7-4A1A-B7A8-F7FBD490B076}">
      <dsp:nvSpPr>
        <dsp:cNvPr id="0" name=""/>
        <dsp:cNvSpPr/>
      </dsp:nvSpPr>
      <dsp:spPr>
        <a:xfrm>
          <a:off x="4445379" y="1265178"/>
          <a:ext cx="155419" cy="1554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9473906"/>
              <a:satOff val="-14215"/>
              <a:lumOff val="-23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758C0C-6071-4DCA-AFC0-7F64BE6C0D4B}">
      <dsp:nvSpPr>
        <dsp:cNvPr id="0" name=""/>
        <dsp:cNvSpPr/>
      </dsp:nvSpPr>
      <dsp:spPr>
        <a:xfrm>
          <a:off x="4593475" y="1161746"/>
          <a:ext cx="1967558" cy="362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SG</a:t>
          </a:r>
          <a:endParaRPr lang="pt-BR" sz="1800" kern="1200" dirty="0"/>
        </a:p>
      </dsp:txBody>
      <dsp:txXfrm>
        <a:off x="4593475" y="1161746"/>
        <a:ext cx="1967558" cy="362283"/>
      </dsp:txXfrm>
    </dsp:sp>
    <dsp:sp modelId="{7D81044C-4448-4B8E-BE0A-89E78D481F4B}">
      <dsp:nvSpPr>
        <dsp:cNvPr id="0" name=""/>
        <dsp:cNvSpPr/>
      </dsp:nvSpPr>
      <dsp:spPr>
        <a:xfrm>
          <a:off x="4445379" y="1627462"/>
          <a:ext cx="155419" cy="1554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0066025"/>
              <a:satOff val="-15103"/>
              <a:lumOff val="-24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623A3C-38EF-4C51-B3C7-52F0AFB176D0}">
      <dsp:nvSpPr>
        <dsp:cNvPr id="0" name=""/>
        <dsp:cNvSpPr/>
      </dsp:nvSpPr>
      <dsp:spPr>
        <a:xfrm>
          <a:off x="4593475" y="1524030"/>
          <a:ext cx="1967558" cy="362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smtClean="0"/>
            <a:t>SNAS</a:t>
          </a:r>
          <a:endParaRPr lang="pt-BR" sz="1800" kern="1200" dirty="0"/>
        </a:p>
      </dsp:txBody>
      <dsp:txXfrm>
        <a:off x="4593475" y="1524030"/>
        <a:ext cx="1967558" cy="362283"/>
      </dsp:txXfrm>
    </dsp:sp>
    <dsp:sp modelId="{A2563447-AC0A-4940-9C1E-AB65C2F30322}">
      <dsp:nvSpPr>
        <dsp:cNvPr id="0" name=""/>
        <dsp:cNvSpPr/>
      </dsp:nvSpPr>
      <dsp:spPr>
        <a:xfrm>
          <a:off x="6666816" y="447129"/>
          <a:ext cx="2115654" cy="248900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DD4527-BD7A-47BA-BF4E-76E19DCA74BA}">
      <dsp:nvSpPr>
        <dsp:cNvPr id="0" name=""/>
        <dsp:cNvSpPr/>
      </dsp:nvSpPr>
      <dsp:spPr>
        <a:xfrm>
          <a:off x="6666816" y="540606"/>
          <a:ext cx="155423" cy="1554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3DB05A-69EB-49FE-B6BD-7BC81937329D}">
      <dsp:nvSpPr>
        <dsp:cNvPr id="0" name=""/>
        <dsp:cNvSpPr/>
      </dsp:nvSpPr>
      <dsp:spPr>
        <a:xfrm>
          <a:off x="6666816" y="0"/>
          <a:ext cx="2115654" cy="447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CGU</a:t>
          </a:r>
          <a:endParaRPr lang="pt-BR" sz="1800" kern="1200" dirty="0"/>
        </a:p>
      </dsp:txBody>
      <dsp:txXfrm>
        <a:off x="6666816" y="0"/>
        <a:ext cx="2115654" cy="447129"/>
      </dsp:txXfrm>
    </dsp:sp>
    <dsp:sp modelId="{7063D6DA-FECC-45F0-BD07-BC2776C78AB4}">
      <dsp:nvSpPr>
        <dsp:cNvPr id="0" name=""/>
        <dsp:cNvSpPr/>
      </dsp:nvSpPr>
      <dsp:spPr>
        <a:xfrm>
          <a:off x="6666816" y="902894"/>
          <a:ext cx="155419" cy="1554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0658145"/>
              <a:satOff val="-15992"/>
              <a:lumOff val="-26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7DBBFC-1349-4DEC-BD5F-67571DEAF77D}">
      <dsp:nvSpPr>
        <dsp:cNvPr id="0" name=""/>
        <dsp:cNvSpPr/>
      </dsp:nvSpPr>
      <dsp:spPr>
        <a:xfrm>
          <a:off x="6814912" y="799462"/>
          <a:ext cx="1967558" cy="362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SE</a:t>
          </a:r>
          <a:endParaRPr lang="pt-BR" sz="1800" kern="1200" dirty="0"/>
        </a:p>
      </dsp:txBody>
      <dsp:txXfrm>
        <a:off x="6814912" y="799462"/>
        <a:ext cx="1967558" cy="362283"/>
      </dsp:txXfrm>
    </dsp:sp>
    <dsp:sp modelId="{8718391F-53B3-4BA8-9E52-C1709DDB7831}">
      <dsp:nvSpPr>
        <dsp:cNvPr id="0" name=""/>
        <dsp:cNvSpPr/>
      </dsp:nvSpPr>
      <dsp:spPr>
        <a:xfrm>
          <a:off x="6666816" y="1265178"/>
          <a:ext cx="155419" cy="1554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27F3C9-80CC-4E76-99D0-CA0EAF68EB63}">
      <dsp:nvSpPr>
        <dsp:cNvPr id="0" name=""/>
        <dsp:cNvSpPr/>
      </dsp:nvSpPr>
      <dsp:spPr>
        <a:xfrm>
          <a:off x="6814912" y="1161746"/>
          <a:ext cx="1967558" cy="362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smtClean="0"/>
            <a:t>SFC </a:t>
          </a:r>
          <a:endParaRPr lang="pt-BR" sz="1800" kern="1200" dirty="0"/>
        </a:p>
      </dsp:txBody>
      <dsp:txXfrm>
        <a:off x="6814912" y="1161746"/>
        <a:ext cx="1967558" cy="3622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542" cy="49667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7037" y="0"/>
            <a:ext cx="2890542" cy="49667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31F54B-8EFD-4475-9E2B-4CDB2D7B06AC}" type="datetimeFigureOut">
              <a:rPr lang="pt-BR"/>
              <a:pPr>
                <a:defRPr/>
              </a:pPr>
              <a:t>13/02/2019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428272"/>
            <a:ext cx="2890542" cy="49667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7037" y="9428272"/>
            <a:ext cx="2890542" cy="49667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007C6E4-8936-46BA-8373-4A01FEA2A19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95739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542" cy="49667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7037" y="0"/>
            <a:ext cx="2890542" cy="49667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562F43-760E-4D27-BD9E-75D9E2B942A0}" type="datetimeFigureOut">
              <a:rPr lang="pt-BR"/>
              <a:pPr>
                <a:defRPr/>
              </a:pPr>
              <a:t>13/02/2019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6125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003" y="4715832"/>
            <a:ext cx="5337083" cy="4464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28272"/>
            <a:ext cx="2890542" cy="49667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7037" y="9428272"/>
            <a:ext cx="2890542" cy="49667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3427918-6E5F-4692-A02D-4A683D5CE0C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5746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854075" y="746125"/>
            <a:ext cx="4960938" cy="3721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27918-6E5F-4692-A02D-4A683D5CE0C5}" type="slidenum">
              <a:rPr lang="pt-BR" altLang="pt-BR" smtClean="0"/>
              <a:pPr>
                <a:defRPr/>
              </a:pPr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74939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854075" y="746125"/>
            <a:ext cx="4960938" cy="3721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27918-6E5F-4692-A02D-4A683D5CE0C5}" type="slidenum">
              <a:rPr lang="pt-BR" altLang="pt-BR" smtClean="0"/>
              <a:pPr>
                <a:defRPr/>
              </a:pPr>
              <a:t>11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54354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854075" y="746125"/>
            <a:ext cx="4960938" cy="3721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27918-6E5F-4692-A02D-4A683D5CE0C5}" type="slidenum">
              <a:rPr lang="pt-BR" altLang="pt-BR" smtClean="0"/>
              <a:pPr>
                <a:defRPr/>
              </a:pPr>
              <a:t>12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30304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854075" y="746125"/>
            <a:ext cx="4960938" cy="3721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27918-6E5F-4692-A02D-4A683D5CE0C5}" type="slidenum">
              <a:rPr lang="pt-BR" altLang="pt-BR" smtClean="0"/>
              <a:pPr>
                <a:defRPr/>
              </a:pPr>
              <a:t>13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75397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854075" y="746125"/>
            <a:ext cx="4960938" cy="3721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27918-6E5F-4692-A02D-4A683D5CE0C5}" type="slidenum">
              <a:rPr lang="pt-BR" altLang="pt-BR" smtClean="0"/>
              <a:pPr>
                <a:defRPr/>
              </a:pPr>
              <a:t>14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26310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854075" y="746125"/>
            <a:ext cx="4960938" cy="3721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27918-6E5F-4692-A02D-4A683D5CE0C5}" type="slidenum">
              <a:rPr lang="pt-BR" altLang="pt-BR" smtClean="0"/>
              <a:pPr>
                <a:defRPr/>
              </a:pPr>
              <a:t>15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49972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854075" y="746125"/>
            <a:ext cx="4960938" cy="3721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27918-6E5F-4692-A02D-4A683D5CE0C5}" type="slidenum">
              <a:rPr lang="pt-BR" altLang="pt-BR" smtClean="0"/>
              <a:pPr>
                <a:defRPr/>
              </a:pPr>
              <a:t>16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59429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854075" y="746125"/>
            <a:ext cx="4960938" cy="3721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27918-6E5F-4692-A02D-4A683D5CE0C5}" type="slidenum">
              <a:rPr lang="pt-BR" altLang="pt-BR" smtClean="0"/>
              <a:pPr>
                <a:defRPr/>
              </a:pPr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1029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854075" y="746125"/>
            <a:ext cx="4960938" cy="3721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27918-6E5F-4692-A02D-4A683D5CE0C5}" type="slidenum">
              <a:rPr lang="pt-BR" altLang="pt-BR" smtClean="0"/>
              <a:pPr>
                <a:defRPr/>
              </a:pPr>
              <a:t>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69465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854075" y="746125"/>
            <a:ext cx="4960938" cy="3721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27918-6E5F-4692-A02D-4A683D5CE0C5}" type="slidenum">
              <a:rPr lang="pt-BR" altLang="pt-BR" smtClean="0"/>
              <a:pPr>
                <a:defRPr/>
              </a:pPr>
              <a:t>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89116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854075" y="746125"/>
            <a:ext cx="4960938" cy="3721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27918-6E5F-4692-A02D-4A683D5CE0C5}" type="slidenum">
              <a:rPr lang="pt-BR" altLang="pt-BR" smtClean="0"/>
              <a:pPr>
                <a:defRPr/>
              </a:pPr>
              <a:t>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23277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854075" y="746125"/>
            <a:ext cx="4960938" cy="3721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27918-6E5F-4692-A02D-4A683D5CE0C5}" type="slidenum">
              <a:rPr lang="pt-BR" altLang="pt-BR" smtClean="0"/>
              <a:pPr>
                <a:defRPr/>
              </a:pPr>
              <a:t>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81956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854075" y="746125"/>
            <a:ext cx="4960938" cy="3721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27918-6E5F-4692-A02D-4A683D5CE0C5}" type="slidenum">
              <a:rPr lang="pt-BR" altLang="pt-BR" smtClean="0"/>
              <a:pPr>
                <a:defRPr/>
              </a:pPr>
              <a:t>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75712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854075" y="746125"/>
            <a:ext cx="4960938" cy="3721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27918-6E5F-4692-A02D-4A683D5CE0C5}" type="slidenum">
              <a:rPr lang="pt-BR" altLang="pt-BR" smtClean="0"/>
              <a:pPr>
                <a:defRPr/>
              </a:pPr>
              <a:t>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57877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854075" y="746125"/>
            <a:ext cx="4960938" cy="3721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27918-6E5F-4692-A02D-4A683D5CE0C5}" type="slidenum">
              <a:rPr lang="pt-BR" altLang="pt-BR" smtClean="0"/>
              <a:pPr>
                <a:defRPr/>
              </a:pPr>
              <a:t>10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70577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9B4B0-2E30-4001-AD8A-55918143C88E}" type="datetime1">
              <a:rPr lang="pt-BR"/>
              <a:pPr>
                <a:defRPr/>
              </a:pPr>
              <a:t>13/02/2019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63EF4-521A-4880-B8B2-B97CAC6CD52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7394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98A68-0C91-42F6-B18C-EAB6389EAA21}" type="datetime1">
              <a:rPr lang="pt-BR"/>
              <a:pPr>
                <a:defRPr/>
              </a:pPr>
              <a:t>13/02/2019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11611-3255-4A78-9F50-9CF24E322C2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70780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48180-6BC6-48C7-86D9-57F4C07FA38F}" type="datetime1">
              <a:rPr lang="pt-BR"/>
              <a:pPr>
                <a:defRPr/>
              </a:pPr>
              <a:t>13/02/2019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2DA4C-D3F8-4ADA-BA0B-69E207D0753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4105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276E4-1900-40A8-B23D-2F52DF767DB4}" type="datetime1">
              <a:rPr lang="pt-BR"/>
              <a:pPr>
                <a:defRPr/>
              </a:pPr>
              <a:t>13/02/2019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58808-0BB4-4A65-9AE0-C84FF3B2E85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75529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43C2B-7376-49E2-8412-16FAAFEF60C2}" type="datetime1">
              <a:rPr lang="pt-BR"/>
              <a:pPr>
                <a:defRPr/>
              </a:pPr>
              <a:t>13/02/2019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68EC1-B0F0-469C-83FD-8680419E7C1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6858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F338C-7FC2-4484-8601-145626096F7B}" type="datetime1">
              <a:rPr lang="pt-BR"/>
              <a:pPr>
                <a:defRPr/>
              </a:pPr>
              <a:t>13/02/2019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D8CCC-1F3F-4D46-984E-7890E8753AC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87664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39B28-92B9-4FB5-9F58-7C657378C0E5}" type="datetime1">
              <a:rPr lang="pt-BR"/>
              <a:pPr>
                <a:defRPr/>
              </a:pPr>
              <a:t>13/02/2019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AD4EA-9292-4313-816A-AAD826AFD47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99303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8FAF4-8D25-43BF-ADDF-F9C24FBA4730}" type="datetime1">
              <a:rPr lang="pt-BR"/>
              <a:pPr>
                <a:defRPr/>
              </a:pPr>
              <a:t>13/02/2019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F474C-ADF5-442D-ACE3-BA438B4C36C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87574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12448-0436-4B84-A159-55259D120FEE}" type="datetime1">
              <a:rPr lang="pt-BR"/>
              <a:pPr>
                <a:defRPr/>
              </a:pPr>
              <a:t>13/02/2019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BA33F-ED4B-4074-A97D-E5035DD4D16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67638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09B9E-7D00-41AC-A580-BBD65219B27B}" type="datetime1">
              <a:rPr lang="pt-BR"/>
              <a:pPr>
                <a:defRPr/>
              </a:pPr>
              <a:t>13/02/2019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8ECEB-3E52-43C2-A7D9-06F663DE4CF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5554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FBA10-00AA-4072-A4C0-B633E9152D40}" type="datetime1">
              <a:rPr lang="pt-BR"/>
              <a:pPr>
                <a:defRPr/>
              </a:pPr>
              <a:t>13/02/2019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55AC7-E404-45E6-950A-C951D475028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9371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 userDrawn="1"/>
        </p:nvSpPr>
        <p:spPr>
          <a:xfrm>
            <a:off x="0" y="828675"/>
            <a:ext cx="9144000" cy="52197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28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9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2789958-9AE3-4F4E-AE8D-B482FA89A536}" type="datetime1">
              <a:rPr lang="pt-BR"/>
              <a:pPr>
                <a:defRPr/>
              </a:pPr>
              <a:t>13/02/2019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7358F0A-708A-4311-814E-9257FD42321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microsoft.com/office/2007/relationships/hdphoto" Target="../media/hdphoto1.wdp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ctrTitle"/>
          </p:nvPr>
        </p:nvSpPr>
        <p:spPr>
          <a:xfrm>
            <a:off x="0" y="1700808"/>
            <a:ext cx="9486546" cy="4299942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5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altLang="pt-BR" sz="5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altLang="pt-BR" sz="5400" b="1" dirty="0" smtClean="0">
                <a:solidFill>
                  <a:schemeClr val="accent1">
                    <a:lumMod val="50000"/>
                  </a:schemeClr>
                </a:solidFill>
              </a:rPr>
              <a:t>Projeto </a:t>
            </a:r>
            <a:r>
              <a:rPr lang="pt-BR" altLang="pt-BR" sz="5400" b="1" dirty="0">
                <a:solidFill>
                  <a:schemeClr val="accent1">
                    <a:lumMod val="50000"/>
                  </a:schemeClr>
                </a:solidFill>
              </a:rPr>
              <a:t>de Lei de Diretrizes Orçamentárias para </a:t>
            </a:r>
            <a:r>
              <a:rPr lang="pt-BR" altLang="pt-BR" sz="5400" b="1" dirty="0" smtClean="0">
                <a:solidFill>
                  <a:schemeClr val="accent1">
                    <a:lumMod val="50000"/>
                  </a:schemeClr>
                </a:solidFill>
              </a:rPr>
              <a:t>2020</a:t>
            </a:r>
            <a:r>
              <a:rPr lang="pt-BR" altLang="pt-BR" sz="54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altLang="pt-BR" sz="5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altLang="pt-BR" sz="5400" b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pt-BR" altLang="pt-BR" sz="5400" b="1" dirty="0" smtClean="0">
                <a:solidFill>
                  <a:schemeClr val="accent1">
                    <a:lumMod val="50000"/>
                  </a:schemeClr>
                </a:solidFill>
              </a:rPr>
              <a:t>PLDO-2020)</a:t>
            </a:r>
            <a:r>
              <a:rPr lang="pt-BR" altLang="pt-BR" sz="48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altLang="pt-BR" sz="4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altLang="pt-BR" sz="48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altLang="pt-BR" sz="4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altLang="pt-BR" sz="48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altLang="pt-BR" sz="4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altLang="pt-BR" sz="3600" b="1" i="1" dirty="0">
                <a:solidFill>
                  <a:schemeClr val="accent1">
                    <a:lumMod val="50000"/>
                  </a:schemeClr>
                </a:solidFill>
              </a:rPr>
              <a:t>Abertura do Processo</a:t>
            </a:r>
            <a:r>
              <a:rPr lang="pt-BR" altLang="pt-BR" sz="44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altLang="pt-BR" sz="4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altLang="pt-BR" sz="18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altLang="pt-BR" sz="1800" b="1" i="1" dirty="0" smtClean="0">
                <a:solidFill>
                  <a:schemeClr val="accent1">
                    <a:lumMod val="50000"/>
                  </a:schemeClr>
                </a:solidFill>
              </a:rPr>
              <a:t>Fevereiro </a:t>
            </a:r>
            <a:r>
              <a:rPr lang="pt-BR" altLang="pt-BR" sz="1800" b="1" i="1" dirty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pt-BR" altLang="pt-BR" sz="1800" b="1" i="1" dirty="0" smtClean="0">
                <a:solidFill>
                  <a:schemeClr val="accent1">
                    <a:lumMod val="50000"/>
                  </a:schemeClr>
                </a:solidFill>
              </a:rPr>
              <a:t>2019</a:t>
            </a:r>
            <a:endParaRPr lang="pt-BR" altLang="pt-BR" sz="4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223628" y="116632"/>
            <a:ext cx="6858000" cy="587664"/>
          </a:xfrm>
          <a:prstGeom prst="rect">
            <a:avLst/>
          </a:prstGeom>
        </p:spPr>
        <p:txBody>
          <a:bodyPr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HTF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2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MINISTÉRIO </a:t>
            </a:r>
            <a:r>
              <a:rPr lang="pt-BR" sz="2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DA ECONOMIA</a:t>
            </a:r>
          </a:p>
          <a:p>
            <a:pPr>
              <a:defRPr/>
            </a:pPr>
            <a:r>
              <a:rPr lang="pt-BR" sz="2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Secretaria-Especial de Fazenda</a:t>
            </a:r>
            <a:endParaRPr lang="pt-BR" sz="2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pt-BR" sz="2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Secretaria de Orçamento Federal</a:t>
            </a:r>
            <a:endParaRPr lang="pt-BR" sz="135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Picture 2" descr="http://www.nwk.edu.br/intro/wp-content/uploads/2016/04/SO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8600" y1="40843" x2="28600" y2="40843"/>
                        <a14:foregroundMark x1="57700" y1="46840" x2="57700" y2="46840"/>
                        <a14:foregroundMark x1="54900" y1="35656" x2="54900" y2="35656"/>
                        <a14:foregroundMark x1="66500" y1="40194" x2="66500" y2="40194"/>
                        <a14:foregroundMark x1="64600" y1="47326" x2="64600" y2="47326"/>
                        <a14:foregroundMark x1="57400" y1="34198" x2="57400" y2="34198"/>
                        <a14:foregroundMark x1="35200" y1="54457" x2="35200" y2="54457"/>
                        <a14:foregroundMark x1="34500" y1="45543" x2="34500" y2="45543"/>
                        <a14:foregroundMark x1="32800" y1="29173" x2="32800" y2="29173"/>
                        <a14:foregroundMark x1="24200" y1="56078" x2="24200" y2="56078"/>
                        <a14:foregroundMark x1="44500" y1="52998" x2="44500" y2="52998"/>
                        <a14:foregroundMark x1="44100" y1="54943" x2="44100" y2="54943"/>
                        <a14:foregroundMark x1="47700" y1="58023" x2="47700" y2="58023"/>
                        <a14:foregroundMark x1="55500" y1="54295" x2="55500" y2="54295"/>
                        <a14:foregroundMark x1="67100" y1="45057" x2="67100" y2="45057"/>
                        <a14:foregroundMark x1="78300" y1="43274" x2="78300" y2="43274"/>
                        <a14:foregroundMark x1="77800" y1="27553" x2="77800" y2="27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126" y="5949280"/>
            <a:ext cx="1698512" cy="104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76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251520" y="836712"/>
            <a:ext cx="8496944" cy="511256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pt-BR" sz="2800" b="1" dirty="0">
                <a:solidFill>
                  <a:srgbClr val="002060"/>
                </a:solidFill>
              </a:rPr>
              <a:t>Propor Emendas</a:t>
            </a:r>
          </a:p>
          <a:p>
            <a:pPr lvl="1"/>
            <a:r>
              <a:rPr lang="pt-BR" altLang="pt-BR" sz="2400" dirty="0">
                <a:solidFill>
                  <a:srgbClr val="002060"/>
                </a:solidFill>
              </a:rPr>
              <a:t>Atividade facultativa;</a:t>
            </a:r>
          </a:p>
          <a:p>
            <a:pPr lvl="1"/>
            <a:r>
              <a:rPr lang="pt-BR" altLang="pt-BR" sz="2400" dirty="0">
                <a:solidFill>
                  <a:srgbClr val="002060"/>
                </a:solidFill>
              </a:rPr>
              <a:t>É </a:t>
            </a:r>
            <a:r>
              <a:rPr lang="pt-BR" altLang="pt-BR" sz="2400" u="sng" dirty="0">
                <a:solidFill>
                  <a:schemeClr val="accent2">
                    <a:lumMod val="50000"/>
                  </a:schemeClr>
                </a:solidFill>
              </a:rPr>
              <a:t>imprescindível</a:t>
            </a:r>
            <a:r>
              <a:rPr lang="pt-BR" altLang="pt-BR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t-BR" altLang="pt-BR" sz="2400" dirty="0">
                <a:solidFill>
                  <a:srgbClr val="002060"/>
                </a:solidFill>
              </a:rPr>
              <a:t>que seja apresentada </a:t>
            </a:r>
            <a:r>
              <a:rPr lang="pt-BR" altLang="pt-BR" sz="2400" b="1" u="sng" dirty="0">
                <a:solidFill>
                  <a:schemeClr val="accent2">
                    <a:lumMod val="50000"/>
                  </a:schemeClr>
                </a:solidFill>
              </a:rPr>
              <a:t>justificativa</a:t>
            </a:r>
            <a:r>
              <a:rPr lang="pt-BR" altLang="pt-BR" sz="2400" dirty="0">
                <a:solidFill>
                  <a:srgbClr val="002060"/>
                </a:solidFill>
              </a:rPr>
              <a:t>;</a:t>
            </a:r>
          </a:p>
          <a:p>
            <a:pPr lvl="1"/>
            <a:r>
              <a:rPr lang="pt-BR" altLang="pt-BR" sz="2400" dirty="0">
                <a:solidFill>
                  <a:srgbClr val="002060"/>
                </a:solidFill>
              </a:rPr>
              <a:t>Emendas inseridas no SIOP, de quatro tipos:</a:t>
            </a:r>
          </a:p>
          <a:p>
            <a:pPr lvl="2"/>
            <a:r>
              <a:rPr lang="pt-BR" altLang="pt-BR" u="sng" dirty="0">
                <a:solidFill>
                  <a:schemeClr val="accent3">
                    <a:lumMod val="75000"/>
                  </a:schemeClr>
                </a:solidFill>
              </a:rPr>
              <a:t>Emenda </a:t>
            </a:r>
            <a:r>
              <a:rPr lang="pt-BR" altLang="pt-BR" u="sng" dirty="0" smtClean="0">
                <a:solidFill>
                  <a:schemeClr val="accent3">
                    <a:lumMod val="75000"/>
                  </a:schemeClr>
                </a:solidFill>
              </a:rPr>
              <a:t>Aditiva</a:t>
            </a:r>
            <a:r>
              <a:rPr lang="pt-BR" altLang="pt-BR" dirty="0" smtClean="0">
                <a:solidFill>
                  <a:srgbClr val="002060"/>
                </a:solidFill>
              </a:rPr>
              <a:t>: </a:t>
            </a:r>
            <a:r>
              <a:rPr lang="pt-BR" altLang="pt-BR" dirty="0">
                <a:solidFill>
                  <a:srgbClr val="002060"/>
                </a:solidFill>
              </a:rPr>
              <a:t>propõe a inclusão de um novo dispositivo </a:t>
            </a:r>
            <a:r>
              <a:rPr lang="pt-BR" altLang="pt-BR" i="1" dirty="0">
                <a:solidFill>
                  <a:srgbClr val="002060"/>
                </a:solidFill>
              </a:rPr>
              <a:t>antes</a:t>
            </a:r>
            <a:r>
              <a:rPr lang="pt-BR" altLang="pt-BR" dirty="0">
                <a:solidFill>
                  <a:srgbClr val="002060"/>
                </a:solidFill>
              </a:rPr>
              <a:t> ou </a:t>
            </a:r>
            <a:r>
              <a:rPr lang="pt-BR" altLang="pt-BR" i="1" dirty="0">
                <a:solidFill>
                  <a:srgbClr val="002060"/>
                </a:solidFill>
              </a:rPr>
              <a:t>depois</a:t>
            </a:r>
            <a:r>
              <a:rPr lang="pt-BR" altLang="pt-BR" dirty="0">
                <a:solidFill>
                  <a:srgbClr val="002060"/>
                </a:solidFill>
              </a:rPr>
              <a:t> do dispositivo selecionado;</a:t>
            </a:r>
          </a:p>
          <a:p>
            <a:pPr lvl="2"/>
            <a:r>
              <a:rPr lang="pt-BR" altLang="pt-BR" u="sng" dirty="0">
                <a:solidFill>
                  <a:schemeClr val="accent3">
                    <a:lumMod val="75000"/>
                  </a:schemeClr>
                </a:solidFill>
              </a:rPr>
              <a:t>Emenda Modificativa</a:t>
            </a:r>
            <a:r>
              <a:rPr lang="pt-BR" altLang="pt-BR" dirty="0">
                <a:solidFill>
                  <a:srgbClr val="002060"/>
                </a:solidFill>
              </a:rPr>
              <a:t>: propõe a alteração do texto de um dispositivo específico;</a:t>
            </a:r>
          </a:p>
          <a:p>
            <a:pPr lvl="2"/>
            <a:r>
              <a:rPr lang="pt-BR" altLang="pt-BR" u="sng" dirty="0">
                <a:solidFill>
                  <a:schemeClr val="accent3">
                    <a:lumMod val="75000"/>
                  </a:schemeClr>
                </a:solidFill>
              </a:rPr>
              <a:t>Emenda Substitutiva</a:t>
            </a:r>
            <a:r>
              <a:rPr lang="pt-BR" altLang="pt-BR" dirty="0">
                <a:solidFill>
                  <a:srgbClr val="002060"/>
                </a:solidFill>
              </a:rPr>
              <a:t>: propõe a exclusão do dispositivo por inteiro, ou seja, dele e de todos os “dispositivos-filhos” subordinados, e sua substituição por outro; ou</a:t>
            </a:r>
          </a:p>
          <a:p>
            <a:pPr lvl="2"/>
            <a:r>
              <a:rPr lang="pt-BR" altLang="pt-BR" u="sng" dirty="0">
                <a:solidFill>
                  <a:schemeClr val="accent3">
                    <a:lumMod val="75000"/>
                  </a:schemeClr>
                </a:solidFill>
              </a:rPr>
              <a:t>Emenda Supressiva</a:t>
            </a:r>
            <a:r>
              <a:rPr lang="pt-BR" altLang="pt-BR" dirty="0">
                <a:solidFill>
                  <a:srgbClr val="002060"/>
                </a:solidFill>
              </a:rPr>
              <a:t>: propõe a exclusão do dispositivo.</a:t>
            </a:r>
          </a:p>
          <a:p>
            <a:pPr lvl="2"/>
            <a:endParaRPr lang="pt-BR" altLang="pt-BR" dirty="0">
              <a:solidFill>
                <a:srgbClr val="00206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9502" y="44624"/>
            <a:ext cx="9144000" cy="80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6" tIns="34529" rIns="69056" bIns="34529">
            <a:spAutoFit/>
          </a:bodyPr>
          <a:lstStyle>
            <a:lvl1pPr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48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5. </a:t>
            </a:r>
            <a:r>
              <a:rPr lang="pt-BR" altLang="pt-BR" sz="48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Orientações</a:t>
            </a:r>
          </a:p>
        </p:txBody>
      </p:sp>
      <p:pic>
        <p:nvPicPr>
          <p:cNvPr id="6" name="Picture 2" descr="http://www.nwk.edu.br/intro/wp-content/uploads/2016/04/SO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8600" y1="40843" x2="28600" y2="40843"/>
                        <a14:foregroundMark x1="57700" y1="46840" x2="57700" y2="46840"/>
                        <a14:foregroundMark x1="54900" y1="35656" x2="54900" y2="35656"/>
                        <a14:foregroundMark x1="66500" y1="40194" x2="66500" y2="40194"/>
                        <a14:foregroundMark x1="64600" y1="47326" x2="64600" y2="47326"/>
                        <a14:foregroundMark x1="57400" y1="34198" x2="57400" y2="34198"/>
                        <a14:foregroundMark x1="35200" y1="54457" x2="35200" y2="54457"/>
                        <a14:foregroundMark x1="34500" y1="45543" x2="34500" y2="45543"/>
                        <a14:foregroundMark x1="32800" y1="29173" x2="32800" y2="29173"/>
                        <a14:foregroundMark x1="24200" y1="56078" x2="24200" y2="56078"/>
                        <a14:foregroundMark x1="44500" y1="52998" x2="44500" y2="52998"/>
                        <a14:foregroundMark x1="44100" y1="54943" x2="44100" y2="54943"/>
                        <a14:foregroundMark x1="47700" y1="58023" x2="47700" y2="58023"/>
                        <a14:foregroundMark x1="55500" y1="54295" x2="55500" y2="54295"/>
                        <a14:foregroundMark x1="67100" y1="45057" x2="67100" y2="45057"/>
                        <a14:foregroundMark x1="78300" y1="43274" x2="78300" y2="43274"/>
                        <a14:foregroundMark x1="77800" y1="27553" x2="77800" y2="27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126" y="5949280"/>
            <a:ext cx="1698512" cy="104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6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431032" y="1196752"/>
            <a:ext cx="8460939" cy="410197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pt-BR" sz="2800" b="1" dirty="0" smtClean="0">
                <a:solidFill>
                  <a:srgbClr val="002060"/>
                </a:solidFill>
              </a:rPr>
              <a:t>Analisar </a:t>
            </a:r>
            <a:r>
              <a:rPr lang="pt-BR" altLang="pt-BR" sz="2800" b="1" dirty="0">
                <a:solidFill>
                  <a:srgbClr val="002060"/>
                </a:solidFill>
              </a:rPr>
              <a:t>e Enviar Emendas</a:t>
            </a:r>
          </a:p>
          <a:p>
            <a:pPr lvl="1"/>
            <a:r>
              <a:rPr lang="pt-BR" altLang="pt-BR" dirty="0" smtClean="0">
                <a:solidFill>
                  <a:srgbClr val="002060"/>
                </a:solidFill>
              </a:rPr>
              <a:t>Emendas </a:t>
            </a:r>
            <a:r>
              <a:rPr lang="pt-BR" altLang="pt-BR" dirty="0">
                <a:solidFill>
                  <a:srgbClr val="002060"/>
                </a:solidFill>
              </a:rPr>
              <a:t>das </a:t>
            </a:r>
            <a:r>
              <a:rPr lang="pt-BR" altLang="pt-BR" u="sng" dirty="0">
                <a:solidFill>
                  <a:schemeClr val="accent3">
                    <a:lumMod val="75000"/>
                  </a:schemeClr>
                </a:solidFill>
              </a:rPr>
              <a:t>UOs</a:t>
            </a:r>
            <a:r>
              <a:rPr lang="pt-BR" altLang="pt-BR" dirty="0">
                <a:solidFill>
                  <a:srgbClr val="002060"/>
                </a:solidFill>
              </a:rPr>
              <a:t> devem ser </a:t>
            </a:r>
            <a:r>
              <a:rPr lang="pt-BR" altLang="pt-BR" u="sng" dirty="0">
                <a:solidFill>
                  <a:schemeClr val="accent3">
                    <a:lumMod val="75000"/>
                  </a:schemeClr>
                </a:solidFill>
              </a:rPr>
              <a:t>analisadas </a:t>
            </a:r>
            <a:r>
              <a:rPr lang="pt-BR" altLang="pt-BR" u="sng" dirty="0" smtClean="0">
                <a:solidFill>
                  <a:schemeClr val="accent3">
                    <a:lumMod val="75000"/>
                  </a:schemeClr>
                </a:solidFill>
              </a:rPr>
              <a:t>por seu respectivo OS</a:t>
            </a:r>
            <a:r>
              <a:rPr lang="pt-BR" altLang="pt-BR" dirty="0" smtClean="0">
                <a:solidFill>
                  <a:srgbClr val="002060"/>
                </a:solidFill>
              </a:rPr>
              <a:t>, </a:t>
            </a:r>
            <a:r>
              <a:rPr lang="pt-BR" altLang="pt-BR" dirty="0">
                <a:solidFill>
                  <a:srgbClr val="002060"/>
                </a:solidFill>
              </a:rPr>
              <a:t>que </a:t>
            </a:r>
            <a:r>
              <a:rPr lang="pt-BR" altLang="pt-BR" dirty="0" smtClean="0">
                <a:solidFill>
                  <a:srgbClr val="002060"/>
                </a:solidFill>
              </a:rPr>
              <a:t>decide </a:t>
            </a:r>
            <a:r>
              <a:rPr lang="pt-BR" altLang="pt-BR" dirty="0">
                <a:solidFill>
                  <a:srgbClr val="002060"/>
                </a:solidFill>
              </a:rPr>
              <a:t>por sua </a:t>
            </a:r>
            <a:r>
              <a:rPr lang="pt-BR" altLang="pt-BR" u="sng" dirty="0">
                <a:solidFill>
                  <a:srgbClr val="002060"/>
                </a:solidFill>
              </a:rPr>
              <a:t>aprovação</a:t>
            </a:r>
            <a:r>
              <a:rPr lang="pt-BR" altLang="pt-BR" dirty="0">
                <a:solidFill>
                  <a:srgbClr val="002060"/>
                </a:solidFill>
              </a:rPr>
              <a:t>, </a:t>
            </a:r>
            <a:r>
              <a:rPr lang="pt-BR" altLang="pt-BR" u="sng" dirty="0">
                <a:solidFill>
                  <a:srgbClr val="002060"/>
                </a:solidFill>
              </a:rPr>
              <a:t>aprovação parcial</a:t>
            </a:r>
            <a:r>
              <a:rPr lang="pt-BR" altLang="pt-BR" dirty="0">
                <a:solidFill>
                  <a:srgbClr val="002060"/>
                </a:solidFill>
              </a:rPr>
              <a:t> ou </a:t>
            </a:r>
            <a:r>
              <a:rPr lang="pt-BR" altLang="pt-BR" u="sng" dirty="0">
                <a:solidFill>
                  <a:srgbClr val="002060"/>
                </a:solidFill>
              </a:rPr>
              <a:t>rejeição</a:t>
            </a:r>
            <a:r>
              <a:rPr lang="pt-BR" altLang="pt-BR" dirty="0">
                <a:solidFill>
                  <a:srgbClr val="002060"/>
                </a:solidFill>
              </a:rPr>
              <a:t>.</a:t>
            </a:r>
          </a:p>
          <a:p>
            <a:pPr lvl="1"/>
            <a:r>
              <a:rPr lang="pt-BR" altLang="pt-BR" dirty="0" smtClean="0">
                <a:solidFill>
                  <a:srgbClr val="002060"/>
                </a:solidFill>
              </a:rPr>
              <a:t>Emendas de </a:t>
            </a:r>
            <a:r>
              <a:rPr lang="pt-BR" altLang="pt-BR" u="sng" dirty="0" smtClean="0">
                <a:solidFill>
                  <a:schemeClr val="accent3">
                    <a:lumMod val="75000"/>
                  </a:schemeClr>
                </a:solidFill>
              </a:rPr>
              <a:t>estatais não-dependentes </a:t>
            </a:r>
            <a:r>
              <a:rPr lang="pt-BR" altLang="pt-BR" dirty="0" smtClean="0">
                <a:solidFill>
                  <a:srgbClr val="002060"/>
                </a:solidFill>
              </a:rPr>
              <a:t>seguem o fluxo: UO &gt; OS &gt; SOF. Há </a:t>
            </a:r>
            <a:r>
              <a:rPr lang="pt-BR" altLang="pt-BR" u="sng" dirty="0" smtClean="0">
                <a:solidFill>
                  <a:schemeClr val="accent3">
                    <a:lumMod val="75000"/>
                  </a:schemeClr>
                </a:solidFill>
              </a:rPr>
              <a:t>solicitação automática de parecer à SEST</a:t>
            </a:r>
            <a:r>
              <a:rPr lang="pt-BR" altLang="pt-BR" dirty="0" smtClean="0">
                <a:solidFill>
                  <a:srgbClr val="002060"/>
                </a:solidFill>
              </a:rPr>
              <a:t>, quando do envio do lote do OS para a SOF.</a:t>
            </a:r>
          </a:p>
          <a:p>
            <a:pPr lvl="1"/>
            <a:r>
              <a:rPr lang="pt-BR" altLang="pt-BR" dirty="0" smtClean="0">
                <a:solidFill>
                  <a:srgbClr val="002060"/>
                </a:solidFill>
              </a:rPr>
              <a:t>Emendas dos </a:t>
            </a:r>
            <a:r>
              <a:rPr lang="pt-BR" altLang="pt-BR" u="sng" dirty="0" smtClean="0">
                <a:solidFill>
                  <a:schemeClr val="accent3">
                    <a:lumMod val="75000"/>
                  </a:schemeClr>
                </a:solidFill>
              </a:rPr>
              <a:t>Agentes Técnicos </a:t>
            </a:r>
            <a:r>
              <a:rPr lang="pt-BR" altLang="pt-BR" dirty="0" smtClean="0">
                <a:solidFill>
                  <a:srgbClr val="002060"/>
                </a:solidFill>
              </a:rPr>
              <a:t>são enviadas </a:t>
            </a:r>
            <a:r>
              <a:rPr lang="pt-BR" altLang="pt-BR" u="sng" dirty="0" smtClean="0">
                <a:solidFill>
                  <a:schemeClr val="accent3">
                    <a:lumMod val="75000"/>
                  </a:schemeClr>
                </a:solidFill>
              </a:rPr>
              <a:t>diretamente</a:t>
            </a:r>
            <a:r>
              <a:rPr lang="pt-BR" altLang="pt-BR" dirty="0" smtClean="0">
                <a:solidFill>
                  <a:srgbClr val="002060"/>
                </a:solidFill>
              </a:rPr>
              <a:t> para SOF.</a:t>
            </a:r>
          </a:p>
          <a:p>
            <a:pPr lvl="1"/>
            <a:endParaRPr lang="pt-BR" altLang="pt-BR" dirty="0">
              <a:solidFill>
                <a:srgbClr val="002060"/>
              </a:solidFill>
            </a:endParaRPr>
          </a:p>
          <a:p>
            <a:pPr lvl="1"/>
            <a:endParaRPr lang="pt-BR" altLang="pt-BR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endParaRPr lang="pt-BR" altLang="pt-BR" sz="2400" dirty="0">
              <a:solidFill>
                <a:srgbClr val="002060"/>
              </a:solidFill>
            </a:endParaRPr>
          </a:p>
          <a:p>
            <a:pPr lvl="2"/>
            <a:endParaRPr lang="pt-BR" altLang="pt-BR" sz="2000" dirty="0">
              <a:solidFill>
                <a:srgbClr val="00206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9502" y="44624"/>
            <a:ext cx="9144000" cy="80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6" tIns="34529" rIns="69056" bIns="34529">
            <a:spAutoFit/>
          </a:bodyPr>
          <a:lstStyle>
            <a:lvl1pPr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48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5. </a:t>
            </a:r>
            <a:r>
              <a:rPr lang="pt-BR" altLang="pt-BR" sz="48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Orientações</a:t>
            </a:r>
          </a:p>
        </p:txBody>
      </p:sp>
      <p:pic>
        <p:nvPicPr>
          <p:cNvPr id="6" name="Picture 2" descr="http://www.nwk.edu.br/intro/wp-content/uploads/2016/04/SO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8600" y1="40843" x2="28600" y2="40843"/>
                        <a14:foregroundMark x1="57700" y1="46840" x2="57700" y2="46840"/>
                        <a14:foregroundMark x1="54900" y1="35656" x2="54900" y2="35656"/>
                        <a14:foregroundMark x1="66500" y1="40194" x2="66500" y2="40194"/>
                        <a14:foregroundMark x1="64600" y1="47326" x2="64600" y2="47326"/>
                        <a14:foregroundMark x1="57400" y1="34198" x2="57400" y2="34198"/>
                        <a14:foregroundMark x1="35200" y1="54457" x2="35200" y2="54457"/>
                        <a14:foregroundMark x1="34500" y1="45543" x2="34500" y2="45543"/>
                        <a14:foregroundMark x1="32800" y1="29173" x2="32800" y2="29173"/>
                        <a14:foregroundMark x1="24200" y1="56078" x2="24200" y2="56078"/>
                        <a14:foregroundMark x1="44500" y1="52998" x2="44500" y2="52998"/>
                        <a14:foregroundMark x1="44100" y1="54943" x2="44100" y2="54943"/>
                        <a14:foregroundMark x1="47700" y1="58023" x2="47700" y2="58023"/>
                        <a14:foregroundMark x1="55500" y1="54295" x2="55500" y2="54295"/>
                        <a14:foregroundMark x1="67100" y1="45057" x2="67100" y2="45057"/>
                        <a14:foregroundMark x1="78300" y1="43274" x2="78300" y2="43274"/>
                        <a14:foregroundMark x1="77800" y1="27553" x2="77800" y2="27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126" y="5949280"/>
            <a:ext cx="1698512" cy="104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96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395536" y="980728"/>
            <a:ext cx="8496943" cy="53122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pt-BR" sz="2800" b="1" dirty="0">
                <a:solidFill>
                  <a:srgbClr val="002060"/>
                </a:solidFill>
              </a:rPr>
              <a:t>Cadastro de usuários</a:t>
            </a:r>
          </a:p>
          <a:p>
            <a:r>
              <a:rPr lang="pt-BR" altLang="pt-BR" sz="2600" dirty="0">
                <a:solidFill>
                  <a:srgbClr val="002060"/>
                </a:solidFill>
              </a:rPr>
              <a:t>Via </a:t>
            </a:r>
            <a:r>
              <a:rPr lang="pt-BR" altLang="pt-BR" sz="2600" u="sng" dirty="0">
                <a:solidFill>
                  <a:schemeClr val="accent3">
                    <a:lumMod val="75000"/>
                  </a:schemeClr>
                </a:solidFill>
              </a:rPr>
              <a:t>Cadastrador Local</a:t>
            </a:r>
            <a:r>
              <a:rPr lang="pt-BR" altLang="pt-BR" sz="2600" u="sng" dirty="0">
                <a:solidFill>
                  <a:srgbClr val="002060"/>
                </a:solidFill>
              </a:rPr>
              <a:t> </a:t>
            </a:r>
            <a:r>
              <a:rPr lang="pt-BR" altLang="pt-BR" sz="2600" dirty="0">
                <a:solidFill>
                  <a:srgbClr val="002060"/>
                </a:solidFill>
              </a:rPr>
              <a:t>do próprio Órgão (lista no site do SIOP: menu Solicitação de Acesso &gt; link Lista de Cadastradores Locais por Órgão)</a:t>
            </a:r>
          </a:p>
          <a:p>
            <a:pPr marL="0" indent="0">
              <a:buNone/>
            </a:pPr>
            <a:endParaRPr lang="pt-BR" altLang="pt-BR" sz="2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t-BR" altLang="pt-BR" sz="2800" b="1" dirty="0" smtClean="0">
                <a:solidFill>
                  <a:srgbClr val="002060"/>
                </a:solidFill>
              </a:rPr>
              <a:t>Descentralização </a:t>
            </a:r>
            <a:r>
              <a:rPr lang="pt-BR" altLang="pt-BR" sz="2800" b="1" dirty="0">
                <a:solidFill>
                  <a:srgbClr val="002060"/>
                </a:solidFill>
              </a:rPr>
              <a:t>de Janelas de Trabalho para UOs</a:t>
            </a:r>
          </a:p>
          <a:p>
            <a:r>
              <a:rPr lang="pt-BR" altLang="pt-BR" sz="2600" u="sng" dirty="0">
                <a:solidFill>
                  <a:schemeClr val="accent3">
                    <a:lumMod val="75000"/>
                  </a:schemeClr>
                </a:solidFill>
              </a:rPr>
              <a:t>Decisão do Órgão</a:t>
            </a:r>
            <a:r>
              <a:rPr lang="pt-BR" altLang="pt-BR" sz="2600" dirty="0">
                <a:solidFill>
                  <a:srgbClr val="002060"/>
                </a:solidFill>
              </a:rPr>
              <a:t>: configurar janelas de trabalho</a:t>
            </a:r>
          </a:p>
          <a:p>
            <a:pPr marL="457200" lvl="1" indent="0">
              <a:buNone/>
            </a:pPr>
            <a:endParaRPr lang="pt-BR" altLang="pt-BR" sz="2000" dirty="0">
              <a:solidFill>
                <a:srgbClr val="00206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9502" y="44624"/>
            <a:ext cx="9144000" cy="80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6" tIns="34529" rIns="69056" bIns="34529">
            <a:spAutoFit/>
          </a:bodyPr>
          <a:lstStyle>
            <a:lvl1pPr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48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5. </a:t>
            </a:r>
            <a:r>
              <a:rPr lang="pt-BR" altLang="pt-BR" sz="48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Orientações</a:t>
            </a:r>
          </a:p>
        </p:txBody>
      </p:sp>
      <p:pic>
        <p:nvPicPr>
          <p:cNvPr id="6" name="Picture 2" descr="http://www.nwk.edu.br/intro/wp-content/uploads/2016/04/SO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8600" y1="40843" x2="28600" y2="40843"/>
                        <a14:foregroundMark x1="57700" y1="46840" x2="57700" y2="46840"/>
                        <a14:foregroundMark x1="54900" y1="35656" x2="54900" y2="35656"/>
                        <a14:foregroundMark x1="66500" y1="40194" x2="66500" y2="40194"/>
                        <a14:foregroundMark x1="64600" y1="47326" x2="64600" y2="47326"/>
                        <a14:foregroundMark x1="57400" y1="34198" x2="57400" y2="34198"/>
                        <a14:foregroundMark x1="35200" y1="54457" x2="35200" y2="54457"/>
                        <a14:foregroundMark x1="34500" y1="45543" x2="34500" y2="45543"/>
                        <a14:foregroundMark x1="32800" y1="29173" x2="32800" y2="29173"/>
                        <a14:foregroundMark x1="24200" y1="56078" x2="24200" y2="56078"/>
                        <a14:foregroundMark x1="44500" y1="52998" x2="44500" y2="52998"/>
                        <a14:foregroundMark x1="44100" y1="54943" x2="44100" y2="54943"/>
                        <a14:foregroundMark x1="47700" y1="58023" x2="47700" y2="58023"/>
                        <a14:foregroundMark x1="55500" y1="54295" x2="55500" y2="54295"/>
                        <a14:foregroundMark x1="67100" y1="45057" x2="67100" y2="45057"/>
                        <a14:foregroundMark x1="78300" y1="43274" x2="78300" y2="43274"/>
                        <a14:foregroundMark x1="77800" y1="27553" x2="77800" y2="27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126" y="5949280"/>
            <a:ext cx="1698512" cy="104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50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117952" y="853020"/>
            <a:ext cx="8730970" cy="547260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  <a:defRPr/>
            </a:pPr>
            <a:r>
              <a:rPr lang="pt-BR" sz="2800" b="1" dirty="0" smtClean="0">
                <a:solidFill>
                  <a:srgbClr val="002060"/>
                </a:solidFill>
              </a:rPr>
              <a:t>Propostas consideradas </a:t>
            </a:r>
            <a:r>
              <a:rPr lang="pt-BR" sz="2800" b="1" u="sng" dirty="0" smtClean="0">
                <a:solidFill>
                  <a:schemeClr val="accent2">
                    <a:lumMod val="75000"/>
                  </a:schemeClr>
                </a:solidFill>
              </a:rPr>
              <a:t>fora do escopo</a:t>
            </a:r>
            <a:r>
              <a:rPr lang="pt-BR" sz="2800" b="1" dirty="0" smtClean="0">
                <a:solidFill>
                  <a:srgbClr val="002060"/>
                </a:solidFill>
              </a:rPr>
              <a:t>:</a:t>
            </a:r>
            <a:endParaRPr lang="pt-BR" sz="2800" b="1" dirty="0">
              <a:solidFill>
                <a:srgbClr val="002060"/>
              </a:solidFill>
            </a:endParaRPr>
          </a:p>
          <a:p>
            <a:pPr marL="550069" lvl="1">
              <a:spcAft>
                <a:spcPts val="1800"/>
              </a:spcAft>
              <a:buClr>
                <a:srgbClr val="002060"/>
              </a:buClr>
              <a:buSzPct val="80000"/>
              <a:defRPr/>
            </a:pPr>
            <a:r>
              <a:rPr lang="pt-BR" sz="2200" dirty="0" smtClean="0">
                <a:solidFill>
                  <a:srgbClr val="002060"/>
                </a:solidFill>
              </a:rPr>
              <a:t>Emendas de </a:t>
            </a:r>
            <a:r>
              <a:rPr lang="pt-BR" sz="2200" b="1" u="sng" dirty="0" smtClean="0">
                <a:solidFill>
                  <a:srgbClr val="953735"/>
                </a:solidFill>
              </a:rPr>
              <a:t>Agentes Técnicos </a:t>
            </a:r>
            <a:r>
              <a:rPr lang="pt-BR" sz="2200" dirty="0" smtClean="0">
                <a:solidFill>
                  <a:srgbClr val="002060"/>
                </a:solidFill>
              </a:rPr>
              <a:t>referentes à </a:t>
            </a:r>
            <a:r>
              <a:rPr lang="pt-BR" sz="2200" b="1" u="sng" dirty="0" smtClean="0">
                <a:solidFill>
                  <a:srgbClr val="953735"/>
                </a:solidFill>
              </a:rPr>
              <a:t>gestão da própria unidade</a:t>
            </a:r>
            <a:r>
              <a:rPr lang="pt-BR" sz="2200" dirty="0" smtClean="0">
                <a:solidFill>
                  <a:srgbClr val="002060"/>
                </a:solidFill>
              </a:rPr>
              <a:t>, que não decorra de suas atribuições finalísticas (emendas sobre a “gestão” das unidades devem ser apresentadas pela respectiva UO ou OS, com o perfil adequado do SIOP);</a:t>
            </a:r>
          </a:p>
          <a:p>
            <a:pPr marL="550069" lvl="1">
              <a:spcAft>
                <a:spcPts val="1200"/>
              </a:spcAft>
              <a:buClr>
                <a:srgbClr val="002060"/>
              </a:buClr>
              <a:buSzPct val="80000"/>
              <a:defRPr/>
            </a:pPr>
            <a:r>
              <a:rPr lang="pt-BR" sz="2200" dirty="0">
                <a:solidFill>
                  <a:srgbClr val="002060"/>
                </a:solidFill>
              </a:rPr>
              <a:t>Inclusão de </a:t>
            </a:r>
            <a:r>
              <a:rPr lang="pt-BR" sz="2200" b="1" u="sng" dirty="0">
                <a:solidFill>
                  <a:schemeClr val="accent2">
                    <a:lumMod val="75000"/>
                  </a:schemeClr>
                </a:solidFill>
              </a:rPr>
              <a:t>matérias estranhas às atribuições da LDO</a:t>
            </a:r>
            <a:r>
              <a:rPr lang="pt-BR" sz="2200" dirty="0">
                <a:solidFill>
                  <a:srgbClr val="002060"/>
                </a:solidFill>
              </a:rPr>
              <a:t>, ou que </a:t>
            </a:r>
            <a:r>
              <a:rPr lang="pt-BR" sz="2200" b="1" u="sng" dirty="0">
                <a:solidFill>
                  <a:schemeClr val="accent2">
                    <a:lumMod val="75000"/>
                  </a:schemeClr>
                </a:solidFill>
              </a:rPr>
              <a:t>possam ser regulamentadas em ato normativo </a:t>
            </a:r>
            <a:r>
              <a:rPr lang="pt-BR" sz="2200" b="1" u="sng" dirty="0" err="1" smtClean="0">
                <a:solidFill>
                  <a:schemeClr val="accent2">
                    <a:lumMod val="75000"/>
                  </a:schemeClr>
                </a:solidFill>
              </a:rPr>
              <a:t>infralegal</a:t>
            </a:r>
            <a:r>
              <a:rPr lang="pt-BR" sz="2200" dirty="0">
                <a:solidFill>
                  <a:srgbClr val="002060"/>
                </a:solidFill>
              </a:rPr>
              <a:t>;</a:t>
            </a:r>
            <a:endParaRPr lang="pt-BR" sz="2200" dirty="0" smtClean="0">
              <a:solidFill>
                <a:srgbClr val="002060"/>
              </a:solidFill>
            </a:endParaRPr>
          </a:p>
          <a:p>
            <a:pPr marL="550069" lvl="1">
              <a:spcAft>
                <a:spcPts val="1200"/>
              </a:spcAft>
              <a:buClr>
                <a:srgbClr val="002060"/>
              </a:buClr>
              <a:buSzPct val="80000"/>
              <a:defRPr/>
            </a:pPr>
            <a:r>
              <a:rPr lang="pt-BR" altLang="pt-BR" sz="2200" dirty="0" smtClean="0">
                <a:solidFill>
                  <a:srgbClr val="002060"/>
                </a:solidFill>
              </a:rPr>
              <a:t>Inclusão </a:t>
            </a:r>
            <a:r>
              <a:rPr lang="pt-BR" altLang="pt-BR" sz="2200" dirty="0">
                <a:solidFill>
                  <a:srgbClr val="002060"/>
                </a:solidFill>
              </a:rPr>
              <a:t>de </a:t>
            </a:r>
            <a:r>
              <a:rPr lang="pt-BR" altLang="pt-BR" sz="2200" b="1" u="sng" dirty="0">
                <a:solidFill>
                  <a:schemeClr val="accent2">
                    <a:lumMod val="75000"/>
                  </a:schemeClr>
                </a:solidFill>
              </a:rPr>
              <a:t>dispositivos vetados</a:t>
            </a:r>
            <a:r>
              <a:rPr lang="pt-BR" altLang="pt-BR" sz="2200" dirty="0">
                <a:solidFill>
                  <a:srgbClr val="002060"/>
                </a:solidFill>
              </a:rPr>
              <a:t> em anos anteriores, a não ser que haja fato superveniente que embase possível mudança de posição do governo;</a:t>
            </a:r>
          </a:p>
          <a:p>
            <a:pPr marL="550069" lvl="1">
              <a:spcAft>
                <a:spcPts val="1200"/>
              </a:spcAft>
              <a:buClr>
                <a:srgbClr val="002060"/>
              </a:buClr>
              <a:buSzPct val="80000"/>
              <a:defRPr/>
            </a:pPr>
            <a:r>
              <a:rPr lang="pt-BR" sz="2200" dirty="0" smtClean="0">
                <a:solidFill>
                  <a:srgbClr val="002060"/>
                </a:solidFill>
              </a:rPr>
              <a:t>Inclusão </a:t>
            </a:r>
            <a:r>
              <a:rPr lang="pt-BR" sz="2200" dirty="0">
                <a:solidFill>
                  <a:srgbClr val="002060"/>
                </a:solidFill>
              </a:rPr>
              <a:t>de despesas no </a:t>
            </a:r>
            <a:r>
              <a:rPr lang="pt-BR" sz="2200" b="1" u="sng" dirty="0">
                <a:solidFill>
                  <a:schemeClr val="accent2">
                    <a:lumMod val="75000"/>
                  </a:schemeClr>
                </a:solidFill>
              </a:rPr>
              <a:t>Anexo de Despesas Obrigatórias</a:t>
            </a:r>
            <a:r>
              <a:rPr lang="pt-BR" sz="2200" dirty="0">
                <a:solidFill>
                  <a:srgbClr val="002060"/>
                </a:solidFill>
              </a:rPr>
              <a:t>, com exceção das que foram criadas após encaminhamento do PLDO-2017</a:t>
            </a:r>
            <a:r>
              <a:rPr lang="pt-BR" sz="2200" dirty="0" smtClean="0">
                <a:solidFill>
                  <a:srgbClr val="002060"/>
                </a:solidFill>
              </a:rPr>
              <a:t>;</a:t>
            </a:r>
            <a:endParaRPr lang="pt-BR" sz="2200" dirty="0">
              <a:solidFill>
                <a:srgbClr val="00206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9502" y="44624"/>
            <a:ext cx="9144000" cy="80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6" tIns="34529" rIns="69056" bIns="34529">
            <a:spAutoFit/>
          </a:bodyPr>
          <a:lstStyle>
            <a:lvl1pPr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48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5. </a:t>
            </a:r>
            <a:r>
              <a:rPr lang="pt-BR" altLang="pt-BR" sz="48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Orientações</a:t>
            </a:r>
          </a:p>
        </p:txBody>
      </p:sp>
      <p:pic>
        <p:nvPicPr>
          <p:cNvPr id="6" name="Picture 2" descr="http://www.nwk.edu.br/intro/wp-content/uploads/2016/04/SO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8600" y1="40843" x2="28600" y2="40843"/>
                        <a14:foregroundMark x1="57700" y1="46840" x2="57700" y2="46840"/>
                        <a14:foregroundMark x1="54900" y1="35656" x2="54900" y2="35656"/>
                        <a14:foregroundMark x1="66500" y1="40194" x2="66500" y2="40194"/>
                        <a14:foregroundMark x1="64600" y1="47326" x2="64600" y2="47326"/>
                        <a14:foregroundMark x1="57400" y1="34198" x2="57400" y2="34198"/>
                        <a14:foregroundMark x1="35200" y1="54457" x2="35200" y2="54457"/>
                        <a14:foregroundMark x1="34500" y1="45543" x2="34500" y2="45543"/>
                        <a14:foregroundMark x1="32800" y1="29173" x2="32800" y2="29173"/>
                        <a14:foregroundMark x1="24200" y1="56078" x2="24200" y2="56078"/>
                        <a14:foregroundMark x1="44500" y1="52998" x2="44500" y2="52998"/>
                        <a14:foregroundMark x1="44100" y1="54943" x2="44100" y2="54943"/>
                        <a14:foregroundMark x1="47700" y1="58023" x2="47700" y2="58023"/>
                        <a14:foregroundMark x1="55500" y1="54295" x2="55500" y2="54295"/>
                        <a14:foregroundMark x1="67100" y1="45057" x2="67100" y2="45057"/>
                        <a14:foregroundMark x1="78300" y1="43274" x2="78300" y2="43274"/>
                        <a14:foregroundMark x1="77800" y1="27553" x2="77800" y2="27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126" y="5949280"/>
            <a:ext cx="1698512" cy="104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04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117952" y="853020"/>
            <a:ext cx="8730970" cy="547260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  <a:defRPr/>
            </a:pPr>
            <a:r>
              <a:rPr lang="pt-BR" sz="2800" b="1" dirty="0" smtClean="0">
                <a:solidFill>
                  <a:srgbClr val="002060"/>
                </a:solidFill>
              </a:rPr>
              <a:t>Propostas consideradas </a:t>
            </a:r>
            <a:r>
              <a:rPr lang="pt-BR" sz="2800" b="1" u="sng" dirty="0" smtClean="0">
                <a:solidFill>
                  <a:schemeClr val="accent2">
                    <a:lumMod val="75000"/>
                  </a:schemeClr>
                </a:solidFill>
              </a:rPr>
              <a:t>fora do escopo</a:t>
            </a:r>
            <a:r>
              <a:rPr lang="pt-BR" sz="2800" b="1" dirty="0" smtClean="0">
                <a:solidFill>
                  <a:srgbClr val="002060"/>
                </a:solidFill>
              </a:rPr>
              <a:t>:</a:t>
            </a:r>
            <a:endParaRPr lang="pt-BR" sz="2800" b="1" dirty="0">
              <a:solidFill>
                <a:srgbClr val="002060"/>
              </a:solidFill>
            </a:endParaRPr>
          </a:p>
          <a:p>
            <a:pPr marL="550069" lvl="1">
              <a:spcAft>
                <a:spcPts val="1200"/>
              </a:spcAft>
              <a:buClr>
                <a:srgbClr val="002060"/>
              </a:buClr>
              <a:buSzPct val="80000"/>
              <a:defRPr/>
            </a:pPr>
            <a:r>
              <a:rPr lang="pt-BR" sz="2200" dirty="0" smtClean="0">
                <a:solidFill>
                  <a:srgbClr val="002060"/>
                </a:solidFill>
              </a:rPr>
              <a:t>Que </a:t>
            </a:r>
            <a:r>
              <a:rPr lang="pt-BR" sz="2200" dirty="0">
                <a:solidFill>
                  <a:srgbClr val="002060"/>
                </a:solidFill>
              </a:rPr>
              <a:t>tratem da </a:t>
            </a:r>
            <a:r>
              <a:rPr lang="pt-BR" sz="2200" b="1" u="sng" dirty="0">
                <a:solidFill>
                  <a:schemeClr val="accent2">
                    <a:lumMod val="75000"/>
                  </a:schemeClr>
                </a:solidFill>
              </a:rPr>
              <a:t>política fiscal </a:t>
            </a:r>
            <a:r>
              <a:rPr lang="pt-BR" sz="2200" dirty="0">
                <a:solidFill>
                  <a:srgbClr val="002060"/>
                </a:solidFill>
              </a:rPr>
              <a:t>do governo (por exemplo, Anexo de Metas Fiscais, incluindo a de Resultado Primário), exceto quando se tratar de Agente Técnico, em sua esfera de competência;</a:t>
            </a:r>
          </a:p>
          <a:p>
            <a:pPr marL="550069" lvl="1">
              <a:spcAft>
                <a:spcPts val="1200"/>
              </a:spcAft>
              <a:buClr>
                <a:srgbClr val="002060"/>
              </a:buClr>
              <a:buSzPct val="80000"/>
              <a:defRPr/>
            </a:pPr>
            <a:r>
              <a:rPr lang="pt-BR" altLang="pt-BR" sz="2200" dirty="0">
                <a:solidFill>
                  <a:srgbClr val="002060"/>
                </a:solidFill>
              </a:rPr>
              <a:t>Para inclusão de despesas como prioridades de governo (</a:t>
            </a:r>
            <a:r>
              <a:rPr lang="pt-BR" altLang="pt-BR" sz="2200" b="1" u="sng" dirty="0">
                <a:solidFill>
                  <a:schemeClr val="accent2">
                    <a:lumMod val="75000"/>
                  </a:schemeClr>
                </a:solidFill>
              </a:rPr>
              <a:t>Anexo de Prioridades e Metas</a:t>
            </a:r>
            <a:r>
              <a:rPr lang="pt-BR" altLang="pt-BR" sz="2200" dirty="0">
                <a:solidFill>
                  <a:srgbClr val="002060"/>
                </a:solidFill>
              </a:rPr>
              <a:t> </a:t>
            </a:r>
            <a:r>
              <a:rPr lang="pt-BR" altLang="pt-BR" sz="2200" dirty="0" smtClean="0">
                <a:solidFill>
                  <a:srgbClr val="002060"/>
                </a:solidFill>
              </a:rPr>
              <a:t>– primeiro ano de PPA).</a:t>
            </a:r>
            <a:endParaRPr lang="pt-BR" altLang="pt-BR" sz="2200" dirty="0">
              <a:solidFill>
                <a:srgbClr val="00206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9502" y="44624"/>
            <a:ext cx="9144000" cy="80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6" tIns="34529" rIns="69056" bIns="34529">
            <a:spAutoFit/>
          </a:bodyPr>
          <a:lstStyle>
            <a:lvl1pPr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48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5. </a:t>
            </a:r>
            <a:r>
              <a:rPr lang="pt-BR" altLang="pt-BR" sz="48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Orientações</a:t>
            </a:r>
          </a:p>
        </p:txBody>
      </p:sp>
      <p:pic>
        <p:nvPicPr>
          <p:cNvPr id="6" name="Picture 2" descr="http://www.nwk.edu.br/intro/wp-content/uploads/2016/04/SO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8600" y1="40843" x2="28600" y2="40843"/>
                        <a14:foregroundMark x1="57700" y1="46840" x2="57700" y2="46840"/>
                        <a14:foregroundMark x1="54900" y1="35656" x2="54900" y2="35656"/>
                        <a14:foregroundMark x1="66500" y1="40194" x2="66500" y2="40194"/>
                        <a14:foregroundMark x1="64600" y1="47326" x2="64600" y2="47326"/>
                        <a14:foregroundMark x1="57400" y1="34198" x2="57400" y2="34198"/>
                        <a14:foregroundMark x1="35200" y1="54457" x2="35200" y2="54457"/>
                        <a14:foregroundMark x1="34500" y1="45543" x2="34500" y2="45543"/>
                        <a14:foregroundMark x1="32800" y1="29173" x2="32800" y2="29173"/>
                        <a14:foregroundMark x1="24200" y1="56078" x2="24200" y2="56078"/>
                        <a14:foregroundMark x1="44500" y1="52998" x2="44500" y2="52998"/>
                        <a14:foregroundMark x1="44100" y1="54943" x2="44100" y2="54943"/>
                        <a14:foregroundMark x1="47700" y1="58023" x2="47700" y2="58023"/>
                        <a14:foregroundMark x1="55500" y1="54295" x2="55500" y2="54295"/>
                        <a14:foregroundMark x1="67100" y1="45057" x2="67100" y2="45057"/>
                        <a14:foregroundMark x1="78300" y1="43274" x2="78300" y2="43274"/>
                        <a14:foregroundMark x1="77800" y1="27553" x2="77800" y2="27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126" y="5949280"/>
            <a:ext cx="1698512" cy="104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95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nwk.edu.br/intro/wp-content/uploads/2016/04/SO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8600" y1="40843" x2="28600" y2="40843"/>
                        <a14:foregroundMark x1="57700" y1="46840" x2="57700" y2="46840"/>
                        <a14:foregroundMark x1="54900" y1="35656" x2="54900" y2="35656"/>
                        <a14:foregroundMark x1="66500" y1="40194" x2="66500" y2="40194"/>
                        <a14:foregroundMark x1="64600" y1="47326" x2="64600" y2="47326"/>
                        <a14:foregroundMark x1="57400" y1="34198" x2="57400" y2="34198"/>
                        <a14:foregroundMark x1="35200" y1="54457" x2="35200" y2="54457"/>
                        <a14:foregroundMark x1="34500" y1="45543" x2="34500" y2="45543"/>
                        <a14:foregroundMark x1="32800" y1="29173" x2="32800" y2="29173"/>
                        <a14:foregroundMark x1="24200" y1="56078" x2="24200" y2="56078"/>
                        <a14:foregroundMark x1="44500" y1="52998" x2="44500" y2="52998"/>
                        <a14:foregroundMark x1="44100" y1="54943" x2="44100" y2="54943"/>
                        <a14:foregroundMark x1="47700" y1="58023" x2="47700" y2="58023"/>
                        <a14:foregroundMark x1="55500" y1="54295" x2="55500" y2="54295"/>
                        <a14:foregroundMark x1="67100" y1="45057" x2="67100" y2="45057"/>
                        <a14:foregroundMark x1="78300" y1="43274" x2="78300" y2="43274"/>
                        <a14:foregroundMark x1="77800" y1="27553" x2="77800" y2="27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126" y="5211198"/>
            <a:ext cx="1698512" cy="104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359533" y="1538790"/>
            <a:ext cx="8316924" cy="410197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pt-BR" sz="1650" dirty="0">
              <a:solidFill>
                <a:srgbClr val="00206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9502" y="44624"/>
            <a:ext cx="9144000" cy="80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6" tIns="34529" rIns="69056" bIns="34529">
            <a:spAutoFit/>
          </a:bodyPr>
          <a:lstStyle>
            <a:lvl1pPr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48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6. </a:t>
            </a:r>
            <a:r>
              <a:rPr lang="pt-BR" altLang="pt-BR" sz="48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Cronograma Geral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569118"/>
              </p:ext>
            </p:extLst>
          </p:nvPr>
        </p:nvGraphicFramePr>
        <p:xfrm>
          <a:off x="0" y="925328"/>
          <a:ext cx="9144000" cy="593267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39552"/>
                <a:gridCol w="6336704"/>
                <a:gridCol w="1152128"/>
                <a:gridCol w="1115616"/>
              </a:tblGrid>
              <a:tr h="4293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Nº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Atividade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Início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Término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2930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sng" dirty="0">
                          <a:effectLst/>
                          <a:latin typeface="+mn-lt"/>
                        </a:rPr>
                        <a:t>Captar</a:t>
                      </a:r>
                      <a:r>
                        <a:rPr lang="pt-BR" sz="1800" dirty="0">
                          <a:effectLst/>
                          <a:latin typeface="+mn-lt"/>
                        </a:rPr>
                        <a:t> e </a:t>
                      </a:r>
                      <a:r>
                        <a:rPr lang="pt-BR" sz="1800" u="sng" dirty="0" smtClean="0">
                          <a:effectLst/>
                          <a:latin typeface="+mn-lt"/>
                        </a:rPr>
                        <a:t>analisar</a:t>
                      </a:r>
                      <a:r>
                        <a:rPr lang="pt-BR" sz="18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pt-BR" sz="1800" dirty="0">
                          <a:effectLst/>
                          <a:latin typeface="+mn-lt"/>
                        </a:rPr>
                        <a:t>propostas de emendas da SOF ao PLDO-2020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dirty="0" smtClean="0">
                          <a:effectLst/>
                          <a:latin typeface="+mn-lt"/>
                        </a:rPr>
                        <a:t>30/01/19</a:t>
                      </a:r>
                      <a:endParaRPr lang="pt-BR" sz="1800" dirty="0"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dirty="0">
                          <a:effectLst/>
                          <a:latin typeface="+mn-lt"/>
                        </a:rPr>
                        <a:t>01/03/19</a:t>
                      </a:r>
                    </a:p>
                  </a:txBody>
                  <a:tcPr/>
                </a:tc>
              </a:tr>
              <a:tr h="72810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dirty="0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dirty="0">
                          <a:effectLst/>
                          <a:latin typeface="+mn-lt"/>
                        </a:rPr>
                        <a:t>Convocar e apresentar processo para Órgãos Setoriais (OS) e Agentes Técnicos (</a:t>
                      </a:r>
                      <a:r>
                        <a:rPr lang="pt-BR" sz="1800" dirty="0" err="1">
                          <a:effectLst/>
                          <a:latin typeface="+mn-lt"/>
                        </a:rPr>
                        <a:t>ATs</a:t>
                      </a:r>
                      <a:r>
                        <a:rPr lang="pt-BR" sz="1800" dirty="0">
                          <a:effectLst/>
                          <a:latin typeface="+mn-lt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dirty="0">
                          <a:effectLst/>
                          <a:latin typeface="+mn-lt"/>
                        </a:rPr>
                        <a:t>06/02/19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dirty="0">
                          <a:effectLst/>
                          <a:latin typeface="+mn-lt"/>
                        </a:rPr>
                        <a:t>15/02/19</a:t>
                      </a:r>
                    </a:p>
                  </a:txBody>
                  <a:tcPr/>
                </a:tc>
              </a:tr>
              <a:tr h="42930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dirty="0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dirty="0" smtClean="0">
                          <a:effectLst/>
                          <a:latin typeface="+mn-lt"/>
                        </a:rPr>
                        <a:t>Captar </a:t>
                      </a:r>
                      <a:r>
                        <a:rPr lang="pt-BR" sz="1800" b="1" u="sng" dirty="0" smtClean="0">
                          <a:effectLst/>
                          <a:latin typeface="+mn-lt"/>
                        </a:rPr>
                        <a:t>propostas </a:t>
                      </a:r>
                      <a:r>
                        <a:rPr lang="pt-BR" sz="1800" b="1" u="sng" dirty="0">
                          <a:effectLst/>
                          <a:latin typeface="+mn-lt"/>
                        </a:rPr>
                        <a:t>de emendas de </a:t>
                      </a:r>
                      <a:r>
                        <a:rPr lang="pt-BR" sz="1800" b="1" u="sng" dirty="0" err="1">
                          <a:effectLst/>
                          <a:latin typeface="+mn-lt"/>
                        </a:rPr>
                        <a:t>OSs</a:t>
                      </a:r>
                      <a:r>
                        <a:rPr lang="pt-BR" sz="1800" b="1" u="sng" dirty="0">
                          <a:effectLst/>
                          <a:latin typeface="+mn-lt"/>
                        </a:rPr>
                        <a:t> e </a:t>
                      </a:r>
                      <a:r>
                        <a:rPr lang="pt-BR" sz="1800" b="1" u="sng" dirty="0" err="1">
                          <a:effectLst/>
                          <a:latin typeface="+mn-lt"/>
                        </a:rPr>
                        <a:t>ATs</a:t>
                      </a:r>
                      <a:r>
                        <a:rPr lang="pt-BR" sz="1800" dirty="0">
                          <a:effectLst/>
                          <a:latin typeface="+mn-lt"/>
                        </a:rPr>
                        <a:t> ao PLDO-2020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b="1" u="sng" dirty="0">
                          <a:effectLst/>
                          <a:latin typeface="+mn-lt"/>
                        </a:rPr>
                        <a:t>18/02/19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b="1" u="sng" dirty="0">
                          <a:effectLst/>
                          <a:latin typeface="+mn-lt"/>
                        </a:rPr>
                        <a:t>01/03/19</a:t>
                      </a:r>
                    </a:p>
                  </a:txBody>
                  <a:tcPr/>
                </a:tc>
              </a:tr>
              <a:tr h="42930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dirty="0">
                          <a:effectLst/>
                          <a:latin typeface="+mn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dirty="0" smtClean="0">
                          <a:effectLst/>
                          <a:latin typeface="+mn-lt"/>
                        </a:rPr>
                        <a:t>Emitir </a:t>
                      </a:r>
                      <a:r>
                        <a:rPr lang="pt-BR" sz="1800" b="1" u="sng" dirty="0" smtClean="0">
                          <a:effectLst/>
                          <a:latin typeface="+mn-lt"/>
                        </a:rPr>
                        <a:t>pareceres</a:t>
                      </a:r>
                      <a:r>
                        <a:rPr lang="pt-BR" sz="1800" dirty="0" smtClean="0">
                          <a:effectLst/>
                          <a:latin typeface="+mn-lt"/>
                        </a:rPr>
                        <a:t> solicitados pela</a:t>
                      </a:r>
                      <a:r>
                        <a:rPr lang="pt-BR" sz="1800" baseline="0" dirty="0" smtClean="0">
                          <a:effectLst/>
                          <a:latin typeface="+mn-lt"/>
                        </a:rPr>
                        <a:t> SOF (</a:t>
                      </a:r>
                      <a:r>
                        <a:rPr lang="pt-BR" sz="1800" b="1" u="sng" baseline="0" dirty="0" err="1" smtClean="0">
                          <a:effectLst/>
                          <a:latin typeface="+mn-lt"/>
                        </a:rPr>
                        <a:t>ATs</a:t>
                      </a:r>
                      <a:r>
                        <a:rPr lang="pt-BR" sz="1800" baseline="0" dirty="0" smtClean="0">
                          <a:effectLst/>
                          <a:latin typeface="+mn-lt"/>
                        </a:rPr>
                        <a:t>)</a:t>
                      </a:r>
                      <a:endParaRPr lang="pt-BR" sz="1800" dirty="0"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dirty="0" smtClean="0">
                          <a:effectLst/>
                          <a:latin typeface="+mn-lt"/>
                        </a:rPr>
                        <a:t>08/03/19</a:t>
                      </a:r>
                      <a:endParaRPr lang="pt-BR" sz="1800" dirty="0"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dirty="0" smtClean="0">
                          <a:effectLst/>
                          <a:latin typeface="+mn-lt"/>
                        </a:rPr>
                        <a:t>15/03/19</a:t>
                      </a:r>
                      <a:endParaRPr lang="pt-BR" sz="1800" dirty="0">
                        <a:effectLst/>
                        <a:latin typeface="+mn-lt"/>
                      </a:endParaRPr>
                    </a:p>
                  </a:txBody>
                  <a:tcPr/>
                </a:tc>
              </a:tr>
              <a:tr h="42930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dirty="0">
                          <a:effectLst/>
                          <a:latin typeface="+mn-lt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b="0" i="0" u="none" dirty="0" smtClean="0">
                          <a:effectLst/>
                          <a:latin typeface="+mn-lt"/>
                        </a:rPr>
                        <a:t>Analisar emendas e pareceres (SOF)</a:t>
                      </a:r>
                      <a:endParaRPr lang="pt-BR" sz="1800" b="0" i="0" u="none" dirty="0"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b="0" i="0" u="none" dirty="0">
                          <a:effectLst/>
                          <a:latin typeface="+mn-lt"/>
                        </a:rPr>
                        <a:t>08/03/19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b="0" i="0" u="none" dirty="0">
                          <a:effectLst/>
                          <a:latin typeface="+mn-lt"/>
                        </a:rPr>
                        <a:t>25/03/19</a:t>
                      </a:r>
                    </a:p>
                  </a:txBody>
                  <a:tcPr/>
                </a:tc>
              </a:tr>
              <a:tr h="72810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dirty="0">
                          <a:effectLst/>
                          <a:latin typeface="+mn-lt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dirty="0">
                          <a:effectLst/>
                          <a:latin typeface="+mn-lt"/>
                        </a:rPr>
                        <a:t>Realizar reuniões com Secretário-Especial/Ministro sobre avaliação das propostas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dirty="0">
                          <a:effectLst/>
                          <a:latin typeface="+mn-lt"/>
                        </a:rPr>
                        <a:t>26/03/19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dirty="0">
                          <a:effectLst/>
                          <a:latin typeface="+mn-lt"/>
                        </a:rPr>
                        <a:t>29/03/19</a:t>
                      </a:r>
                    </a:p>
                  </a:txBody>
                  <a:tcPr/>
                </a:tc>
              </a:tr>
              <a:tr h="72810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dirty="0">
                          <a:effectLst/>
                          <a:latin typeface="+mn-lt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dirty="0">
                          <a:effectLst/>
                          <a:latin typeface="+mn-lt"/>
                        </a:rPr>
                        <a:t>Consolidar PLDO-2020, preparar Nota Técnica e Exposição de Motivos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dirty="0">
                          <a:effectLst/>
                          <a:latin typeface="+mn-lt"/>
                        </a:rPr>
                        <a:t>01/04/19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dirty="0">
                          <a:effectLst/>
                          <a:latin typeface="+mn-lt"/>
                        </a:rPr>
                        <a:t>05/04/19</a:t>
                      </a:r>
                    </a:p>
                  </a:txBody>
                  <a:tcPr/>
                </a:tc>
              </a:tr>
              <a:tr h="72810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dirty="0"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dirty="0">
                          <a:effectLst/>
                          <a:latin typeface="+mn-lt"/>
                        </a:rPr>
                        <a:t>Encaminhar o PLDO-2020 para análise da PGFN/ME, SE/ME e CC/PR (SAJ e SAG)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dirty="0">
                          <a:effectLst/>
                          <a:latin typeface="+mn-lt"/>
                        </a:rPr>
                        <a:t>05/04/19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dirty="0">
                          <a:effectLst/>
                          <a:latin typeface="+mn-lt"/>
                        </a:rPr>
                        <a:t>08/04/19</a:t>
                      </a:r>
                    </a:p>
                  </a:txBody>
                  <a:tcPr/>
                </a:tc>
              </a:tr>
              <a:tr h="436863"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dirty="0"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dirty="0">
                          <a:effectLst/>
                          <a:latin typeface="+mn-lt"/>
                        </a:rPr>
                        <a:t>Encaminhar PLDO-2020 à Presidência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dirty="0">
                          <a:effectLst/>
                          <a:latin typeface="+mn-lt"/>
                        </a:rPr>
                        <a:t>12/04/19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dirty="0">
                          <a:effectLst/>
                          <a:latin typeface="+mn-lt"/>
                        </a:rPr>
                        <a:t>12/04/19</a:t>
                      </a:r>
                    </a:p>
                  </a:txBody>
                  <a:tcPr/>
                </a:tc>
              </a:tr>
              <a:tr h="436863"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dirty="0"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dirty="0">
                          <a:effectLst/>
                          <a:latin typeface="+mn-lt"/>
                        </a:rPr>
                        <a:t>Encaminhar PLDO-2020 ao Congresso Nacional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dirty="0">
                          <a:effectLst/>
                          <a:latin typeface="+mn-lt"/>
                        </a:rPr>
                        <a:t>15/04/19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dirty="0">
                          <a:effectLst/>
                          <a:latin typeface="+mn-lt"/>
                        </a:rPr>
                        <a:t>15/04/19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71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251520" y="908720"/>
            <a:ext cx="8352928" cy="516826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pt-BR" sz="2400" b="1" dirty="0">
                <a:solidFill>
                  <a:srgbClr val="002060"/>
                </a:solidFill>
              </a:rPr>
              <a:t>Área de Negócio</a:t>
            </a:r>
          </a:p>
          <a:p>
            <a:pPr lvl="1">
              <a:defRPr/>
            </a:pPr>
            <a:r>
              <a:rPr lang="pt-BR" sz="2000" u="sng" dirty="0" smtClean="0">
                <a:solidFill>
                  <a:schemeClr val="accent3">
                    <a:lumMod val="75000"/>
                  </a:schemeClr>
                </a:solidFill>
              </a:rPr>
              <a:t>MTO-Online</a:t>
            </a:r>
            <a:endParaRPr lang="pt-BR" sz="2000" dirty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pt-BR" sz="2000" dirty="0" smtClean="0">
                <a:solidFill>
                  <a:srgbClr val="002060"/>
                </a:solidFill>
              </a:rPr>
              <a:t>Coordenação-Geral </a:t>
            </a:r>
            <a:r>
              <a:rPr lang="pt-BR" sz="2000" dirty="0">
                <a:solidFill>
                  <a:srgbClr val="002060"/>
                </a:solidFill>
              </a:rPr>
              <a:t>do Processo Orçamentário - CGPRO/SECAD/SOF</a:t>
            </a:r>
          </a:p>
          <a:p>
            <a:pPr lvl="1">
              <a:defRPr/>
            </a:pPr>
            <a:r>
              <a:rPr lang="pt-BR" sz="2000" dirty="0" smtClean="0">
                <a:solidFill>
                  <a:srgbClr val="002060"/>
                </a:solidFill>
              </a:rPr>
              <a:t>Fone: (61) 2020-2358</a:t>
            </a:r>
          </a:p>
          <a:p>
            <a:pPr lvl="1">
              <a:defRPr/>
            </a:pPr>
            <a:r>
              <a:rPr lang="pt-BR" sz="2000" dirty="0" smtClean="0">
                <a:solidFill>
                  <a:srgbClr val="002060"/>
                </a:solidFill>
              </a:rPr>
              <a:t>E-mail: </a:t>
            </a:r>
            <a:r>
              <a:rPr lang="pt-BR" sz="2000" dirty="0" smtClean="0">
                <a:solidFill>
                  <a:schemeClr val="accent3">
                    <a:lumMod val="75000"/>
                  </a:schemeClr>
                </a:solidFill>
              </a:rPr>
              <a:t>pldo@planejamento.gov.br</a:t>
            </a:r>
            <a:r>
              <a:rPr lang="pt-BR" sz="2000" dirty="0" smtClean="0">
                <a:solidFill>
                  <a:srgbClr val="002060"/>
                </a:solidFill>
              </a:rPr>
              <a:t> / Assunto: </a:t>
            </a:r>
            <a:r>
              <a:rPr lang="pt-BR" sz="2000" dirty="0">
                <a:solidFill>
                  <a:srgbClr val="002060"/>
                </a:solidFill>
              </a:rPr>
              <a:t>“Dúvida </a:t>
            </a:r>
            <a:r>
              <a:rPr lang="pt-BR" sz="2000" dirty="0" smtClean="0">
                <a:solidFill>
                  <a:srgbClr val="002060"/>
                </a:solidFill>
              </a:rPr>
              <a:t>PLDO-2020”</a:t>
            </a:r>
            <a:endParaRPr lang="pt-BR" sz="200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endParaRPr lang="pt-BR" sz="800" b="1" u="sng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r>
              <a:rPr lang="pt-BR" sz="2400" b="1" dirty="0">
                <a:solidFill>
                  <a:srgbClr val="002060"/>
                </a:solidFill>
              </a:rPr>
              <a:t>Área de Tecnologia da Informação</a:t>
            </a:r>
          </a:p>
          <a:p>
            <a:pPr lvl="1">
              <a:defRPr/>
            </a:pPr>
            <a:r>
              <a:rPr lang="pt-BR" sz="2000" u="sng" dirty="0">
                <a:solidFill>
                  <a:schemeClr val="accent3">
                    <a:lumMod val="75000"/>
                  </a:schemeClr>
                </a:solidFill>
              </a:rPr>
              <a:t>Manual do </a:t>
            </a:r>
            <a:r>
              <a:rPr lang="pt-BR" sz="2000" u="sng" dirty="0" smtClean="0">
                <a:solidFill>
                  <a:schemeClr val="accent3">
                    <a:lumMod val="75000"/>
                  </a:schemeClr>
                </a:solidFill>
              </a:rPr>
              <a:t>SIOP</a:t>
            </a:r>
            <a:endParaRPr lang="pt-BR" sz="2000" dirty="0" smtClean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pt-BR" sz="2000" dirty="0" smtClean="0">
                <a:solidFill>
                  <a:srgbClr val="002060"/>
                </a:solidFill>
              </a:rPr>
              <a:t>Coordenação-Geral </a:t>
            </a:r>
            <a:r>
              <a:rPr lang="pt-BR" sz="2000" dirty="0">
                <a:solidFill>
                  <a:srgbClr val="002060"/>
                </a:solidFill>
              </a:rPr>
              <a:t>de Tecnologia - CGTEC/SEAGE/SOF</a:t>
            </a:r>
          </a:p>
          <a:p>
            <a:pPr lvl="1">
              <a:defRPr/>
            </a:pPr>
            <a:r>
              <a:rPr lang="pt-BR" sz="2000" dirty="0">
                <a:solidFill>
                  <a:srgbClr val="002060"/>
                </a:solidFill>
              </a:rPr>
              <a:t>Fone: </a:t>
            </a:r>
            <a:r>
              <a:rPr lang="pt-BR" sz="2000" dirty="0" smtClean="0">
                <a:solidFill>
                  <a:srgbClr val="002060"/>
                </a:solidFill>
              </a:rPr>
              <a:t>0800-978-9003 </a:t>
            </a:r>
            <a:endParaRPr lang="pt-BR" sz="2000" dirty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pt-BR" sz="2000" dirty="0" smtClean="0">
                <a:solidFill>
                  <a:srgbClr val="002060"/>
                </a:solidFill>
              </a:rPr>
              <a:t>Site</a:t>
            </a:r>
            <a:r>
              <a:rPr lang="pt-BR" sz="2000" dirty="0">
                <a:solidFill>
                  <a:srgbClr val="002060"/>
                </a:solidFill>
              </a:rPr>
              <a:t>: </a:t>
            </a:r>
            <a:r>
              <a:rPr lang="pt-BR" sz="2000" u="sng" dirty="0">
                <a:solidFill>
                  <a:schemeClr val="accent3">
                    <a:lumMod val="75000"/>
                  </a:schemeClr>
                </a:solidFill>
              </a:rPr>
              <a:t>https://</a:t>
            </a:r>
            <a:r>
              <a:rPr lang="pt-BR" sz="2000" u="sng" dirty="0" smtClean="0">
                <a:solidFill>
                  <a:schemeClr val="accent3">
                    <a:lumMod val="75000"/>
                  </a:schemeClr>
                </a:solidFill>
              </a:rPr>
              <a:t>portaldeservicos.planejamento.gov.br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9502" y="44624"/>
            <a:ext cx="9144000" cy="80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6" tIns="34529" rIns="69056" bIns="34529">
            <a:spAutoFit/>
          </a:bodyPr>
          <a:lstStyle>
            <a:lvl1pPr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48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7. </a:t>
            </a:r>
            <a:r>
              <a:rPr lang="pt-BR" altLang="pt-BR" sz="48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Canais de Suporte</a:t>
            </a:r>
          </a:p>
        </p:txBody>
      </p:sp>
      <p:pic>
        <p:nvPicPr>
          <p:cNvPr id="6" name="Picture 2" descr="http://www.nwk.edu.br/intro/wp-content/uploads/2016/04/SO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8600" y1="40843" x2="28600" y2="40843"/>
                        <a14:foregroundMark x1="57700" y1="46840" x2="57700" y2="46840"/>
                        <a14:foregroundMark x1="54900" y1="35656" x2="54900" y2="35656"/>
                        <a14:foregroundMark x1="66500" y1="40194" x2="66500" y2="40194"/>
                        <a14:foregroundMark x1="64600" y1="47326" x2="64600" y2="47326"/>
                        <a14:foregroundMark x1="57400" y1="34198" x2="57400" y2="34198"/>
                        <a14:foregroundMark x1="35200" y1="54457" x2="35200" y2="54457"/>
                        <a14:foregroundMark x1="34500" y1="45543" x2="34500" y2="45543"/>
                        <a14:foregroundMark x1="32800" y1="29173" x2="32800" y2="29173"/>
                        <a14:foregroundMark x1="24200" y1="56078" x2="24200" y2="56078"/>
                        <a14:foregroundMark x1="44500" y1="52998" x2="44500" y2="52998"/>
                        <a14:foregroundMark x1="44100" y1="54943" x2="44100" y2="54943"/>
                        <a14:foregroundMark x1="47700" y1="58023" x2="47700" y2="58023"/>
                        <a14:foregroundMark x1="55500" y1="54295" x2="55500" y2="54295"/>
                        <a14:foregroundMark x1="67100" y1="45057" x2="67100" y2="45057"/>
                        <a14:foregroundMark x1="78300" y1="43274" x2="78300" y2="43274"/>
                        <a14:foregroundMark x1="77800" y1="27553" x2="77800" y2="27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126" y="5949280"/>
            <a:ext cx="1698512" cy="104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85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-14890" y="44624"/>
            <a:ext cx="9144000" cy="80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6" tIns="34529" rIns="69056" bIns="34529">
            <a:spAutoFit/>
          </a:bodyPr>
          <a:lstStyle>
            <a:lvl1pPr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48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Roteiro</a:t>
            </a: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1297594" y="1124744"/>
            <a:ext cx="7092788" cy="48245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763" indent="-385763">
              <a:spcAft>
                <a:spcPts val="0"/>
              </a:spcAft>
              <a:buFont typeface="+mj-lt"/>
              <a:buAutoNum type="arabicPeriod"/>
            </a:pPr>
            <a:r>
              <a:rPr lang="pt-BR" altLang="pt-BR" sz="2800" b="1" dirty="0">
                <a:solidFill>
                  <a:srgbClr val="17375E"/>
                </a:solidFill>
              </a:rPr>
              <a:t>Objetivos</a:t>
            </a:r>
          </a:p>
          <a:p>
            <a:pPr marL="385763" indent="-385763">
              <a:spcAft>
                <a:spcPts val="0"/>
              </a:spcAft>
              <a:buFont typeface="+mj-lt"/>
              <a:buAutoNum type="arabicPeriod"/>
            </a:pPr>
            <a:r>
              <a:rPr lang="pt-BR" altLang="pt-BR" sz="2800" b="1" dirty="0">
                <a:solidFill>
                  <a:srgbClr val="17375E"/>
                </a:solidFill>
              </a:rPr>
              <a:t>Informações Gerais</a:t>
            </a:r>
          </a:p>
          <a:p>
            <a:pPr marL="385763" indent="-385763">
              <a:spcAft>
                <a:spcPts val="0"/>
              </a:spcAft>
              <a:buFont typeface="+mj-lt"/>
              <a:buAutoNum type="arabicPeriod"/>
            </a:pPr>
            <a:r>
              <a:rPr lang="pt-BR" altLang="pt-BR" sz="2800" b="1" dirty="0" smtClean="0">
                <a:solidFill>
                  <a:srgbClr val="17375E"/>
                </a:solidFill>
              </a:rPr>
              <a:t>Fluxo </a:t>
            </a:r>
            <a:r>
              <a:rPr lang="pt-BR" altLang="pt-BR" sz="2800" b="1" dirty="0" smtClean="0">
                <a:solidFill>
                  <a:srgbClr val="17375E"/>
                </a:solidFill>
              </a:rPr>
              <a:t>Geral </a:t>
            </a:r>
            <a:r>
              <a:rPr lang="pt-BR" altLang="pt-BR" sz="2800" b="1" dirty="0">
                <a:solidFill>
                  <a:srgbClr val="17375E"/>
                </a:solidFill>
              </a:rPr>
              <a:t>do Processo</a:t>
            </a:r>
          </a:p>
          <a:p>
            <a:pPr marL="385763" indent="-385763">
              <a:spcAft>
                <a:spcPts val="0"/>
              </a:spcAft>
              <a:buFont typeface="+mj-lt"/>
              <a:buAutoNum type="arabicPeriod"/>
            </a:pPr>
            <a:r>
              <a:rPr lang="pt-BR" altLang="pt-BR" sz="2800" b="1" dirty="0" smtClean="0">
                <a:solidFill>
                  <a:srgbClr val="17375E"/>
                </a:solidFill>
              </a:rPr>
              <a:t>Participantes</a:t>
            </a:r>
            <a:endParaRPr lang="pt-BR" altLang="pt-BR" sz="2800" b="1" dirty="0">
              <a:solidFill>
                <a:srgbClr val="17375E"/>
              </a:solidFill>
            </a:endParaRPr>
          </a:p>
          <a:p>
            <a:pPr marL="385763" indent="-385763">
              <a:spcAft>
                <a:spcPts val="0"/>
              </a:spcAft>
              <a:buFont typeface="+mj-lt"/>
              <a:buAutoNum type="arabicPeriod"/>
            </a:pPr>
            <a:r>
              <a:rPr lang="pt-BR" altLang="pt-BR" sz="2800" b="1" dirty="0" smtClean="0">
                <a:solidFill>
                  <a:srgbClr val="17375E"/>
                </a:solidFill>
              </a:rPr>
              <a:t>Orientações</a:t>
            </a:r>
          </a:p>
          <a:p>
            <a:pPr marL="385763" indent="-385763">
              <a:spcAft>
                <a:spcPts val="0"/>
              </a:spcAft>
              <a:buFont typeface="+mj-lt"/>
              <a:buAutoNum type="arabicPeriod"/>
            </a:pPr>
            <a:r>
              <a:rPr lang="pt-BR" altLang="pt-BR" sz="2800" b="1" dirty="0" smtClean="0">
                <a:solidFill>
                  <a:srgbClr val="17375E"/>
                </a:solidFill>
              </a:rPr>
              <a:t>Cronograma</a:t>
            </a:r>
            <a:endParaRPr lang="pt-BR" altLang="pt-BR" sz="2800" b="1" dirty="0">
              <a:solidFill>
                <a:srgbClr val="17375E"/>
              </a:solidFill>
            </a:endParaRPr>
          </a:p>
          <a:p>
            <a:pPr marL="385763" indent="-385763">
              <a:spcAft>
                <a:spcPts val="0"/>
              </a:spcAft>
              <a:buFont typeface="+mj-lt"/>
              <a:buAutoNum type="arabicPeriod"/>
            </a:pPr>
            <a:r>
              <a:rPr lang="pt-BR" altLang="pt-BR" sz="2800" b="1" dirty="0">
                <a:solidFill>
                  <a:srgbClr val="17375E"/>
                </a:solidFill>
              </a:rPr>
              <a:t>Canais de Suporte</a:t>
            </a:r>
          </a:p>
          <a:p>
            <a:pPr marL="385763" indent="-385763">
              <a:spcAft>
                <a:spcPts val="0"/>
              </a:spcAft>
              <a:buFont typeface="+mj-lt"/>
              <a:buAutoNum type="arabicPeriod"/>
            </a:pPr>
            <a:r>
              <a:rPr lang="pt-BR" altLang="pt-BR" sz="2800" b="1" dirty="0">
                <a:solidFill>
                  <a:srgbClr val="17375E"/>
                </a:solidFill>
              </a:rPr>
              <a:t>Funcionamento do SIOP/LDO</a:t>
            </a:r>
          </a:p>
        </p:txBody>
      </p:sp>
      <p:pic>
        <p:nvPicPr>
          <p:cNvPr id="5" name="Picture 2" descr="http://www.nwk.edu.br/intro/wp-content/uploads/2016/04/SO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8600" y1="40843" x2="28600" y2="40843"/>
                        <a14:foregroundMark x1="57700" y1="46840" x2="57700" y2="46840"/>
                        <a14:foregroundMark x1="54900" y1="35656" x2="54900" y2="35656"/>
                        <a14:foregroundMark x1="66500" y1="40194" x2="66500" y2="40194"/>
                        <a14:foregroundMark x1="64600" y1="47326" x2="64600" y2="47326"/>
                        <a14:foregroundMark x1="57400" y1="34198" x2="57400" y2="34198"/>
                        <a14:foregroundMark x1="35200" y1="54457" x2="35200" y2="54457"/>
                        <a14:foregroundMark x1="34500" y1="45543" x2="34500" y2="45543"/>
                        <a14:foregroundMark x1="32800" y1="29173" x2="32800" y2="29173"/>
                        <a14:foregroundMark x1="24200" y1="56078" x2="24200" y2="56078"/>
                        <a14:foregroundMark x1="44500" y1="52998" x2="44500" y2="52998"/>
                        <a14:foregroundMark x1="44100" y1="54943" x2="44100" y2="54943"/>
                        <a14:foregroundMark x1="47700" y1="58023" x2="47700" y2="58023"/>
                        <a14:foregroundMark x1="55500" y1="54295" x2="55500" y2="54295"/>
                        <a14:foregroundMark x1="67100" y1="45057" x2="67100" y2="45057"/>
                        <a14:foregroundMark x1="78300" y1="43274" x2="78300" y2="43274"/>
                        <a14:foregroundMark x1="77800" y1="27553" x2="77800" y2="27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126" y="5949280"/>
            <a:ext cx="1698512" cy="104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81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-14890" y="44624"/>
            <a:ext cx="9144000" cy="80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6" tIns="34529" rIns="69056" bIns="34529">
            <a:spAutoFit/>
          </a:bodyPr>
          <a:lstStyle>
            <a:lvl1pPr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48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1. Objetivos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85526" y="1286762"/>
            <a:ext cx="7704856" cy="466251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4813">
              <a:spcAft>
                <a:spcPts val="2700"/>
              </a:spcAft>
              <a:defRPr/>
            </a:pPr>
            <a:r>
              <a:rPr lang="pt-BR" altLang="pt-BR" dirty="0">
                <a:solidFill>
                  <a:srgbClr val="002060"/>
                </a:solidFill>
              </a:rPr>
              <a:t>Coletar subsídios para </a:t>
            </a:r>
            <a:r>
              <a:rPr lang="pt-BR" altLang="pt-BR" u="sng" dirty="0">
                <a:solidFill>
                  <a:schemeClr val="accent3">
                    <a:lumMod val="75000"/>
                  </a:schemeClr>
                </a:solidFill>
              </a:rPr>
              <a:t>aprimoramento do processo</a:t>
            </a:r>
            <a:r>
              <a:rPr lang="pt-BR" altLang="pt-BR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altLang="pt-BR" dirty="0">
                <a:solidFill>
                  <a:srgbClr val="002060"/>
                </a:solidFill>
              </a:rPr>
              <a:t>orçamentário;</a:t>
            </a:r>
          </a:p>
          <a:p>
            <a:pPr marL="404813">
              <a:spcAft>
                <a:spcPts val="2700"/>
              </a:spcAft>
              <a:defRPr/>
            </a:pPr>
            <a:r>
              <a:rPr lang="pt-BR" altLang="pt-BR" dirty="0">
                <a:solidFill>
                  <a:srgbClr val="002060"/>
                </a:solidFill>
              </a:rPr>
              <a:t>Estimular a participação dos Órgãos e Unidades na </a:t>
            </a:r>
            <a:r>
              <a:rPr lang="pt-BR" altLang="pt-BR" u="sng" dirty="0">
                <a:solidFill>
                  <a:schemeClr val="accent3">
                    <a:lumMod val="75000"/>
                  </a:schemeClr>
                </a:solidFill>
              </a:rPr>
              <a:t>elaboração das regras</a:t>
            </a:r>
            <a:r>
              <a:rPr lang="pt-BR" altLang="pt-BR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altLang="pt-BR" dirty="0">
                <a:solidFill>
                  <a:srgbClr val="002060"/>
                </a:solidFill>
              </a:rPr>
              <a:t>que os afetam;</a:t>
            </a:r>
          </a:p>
          <a:p>
            <a:pPr marL="404813">
              <a:spcAft>
                <a:spcPts val="2700"/>
              </a:spcAft>
              <a:defRPr/>
            </a:pPr>
            <a:r>
              <a:rPr lang="pt-BR" altLang="pt-BR" dirty="0">
                <a:solidFill>
                  <a:srgbClr val="002060"/>
                </a:solidFill>
              </a:rPr>
              <a:t>Registrar, no SIOP, o </a:t>
            </a:r>
            <a:r>
              <a:rPr lang="pt-BR" altLang="pt-BR" u="sng" dirty="0">
                <a:solidFill>
                  <a:schemeClr val="accent3">
                    <a:lumMod val="75000"/>
                  </a:schemeClr>
                </a:solidFill>
              </a:rPr>
              <a:t>histórico</a:t>
            </a:r>
            <a:r>
              <a:rPr lang="pt-BR" altLang="pt-BR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altLang="pt-BR" dirty="0">
                <a:solidFill>
                  <a:srgbClr val="002060"/>
                </a:solidFill>
              </a:rPr>
              <a:t>da dinâmica das regras orçamentárias.</a:t>
            </a:r>
          </a:p>
        </p:txBody>
      </p:sp>
      <p:pic>
        <p:nvPicPr>
          <p:cNvPr id="6" name="Picture 2" descr="http://www.nwk.edu.br/intro/wp-content/uploads/2016/04/SO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8600" y1="40843" x2="28600" y2="40843"/>
                        <a14:foregroundMark x1="57700" y1="46840" x2="57700" y2="46840"/>
                        <a14:foregroundMark x1="54900" y1="35656" x2="54900" y2="35656"/>
                        <a14:foregroundMark x1="66500" y1="40194" x2="66500" y2="40194"/>
                        <a14:foregroundMark x1="64600" y1="47326" x2="64600" y2="47326"/>
                        <a14:foregroundMark x1="57400" y1="34198" x2="57400" y2="34198"/>
                        <a14:foregroundMark x1="35200" y1="54457" x2="35200" y2="54457"/>
                        <a14:foregroundMark x1="34500" y1="45543" x2="34500" y2="45543"/>
                        <a14:foregroundMark x1="32800" y1="29173" x2="32800" y2="29173"/>
                        <a14:foregroundMark x1="24200" y1="56078" x2="24200" y2="56078"/>
                        <a14:foregroundMark x1="44500" y1="52998" x2="44500" y2="52998"/>
                        <a14:foregroundMark x1="44100" y1="54943" x2="44100" y2="54943"/>
                        <a14:foregroundMark x1="47700" y1="58023" x2="47700" y2="58023"/>
                        <a14:foregroundMark x1="55500" y1="54295" x2="55500" y2="54295"/>
                        <a14:foregroundMark x1="67100" y1="45057" x2="67100" y2="45057"/>
                        <a14:foregroundMark x1="78300" y1="43274" x2="78300" y2="43274"/>
                        <a14:foregroundMark x1="77800" y1="27553" x2="77800" y2="27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126" y="5949280"/>
            <a:ext cx="1698512" cy="104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05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-14890" y="44624"/>
            <a:ext cx="9144000" cy="80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6" tIns="34529" rIns="69056" bIns="34529">
            <a:spAutoFit/>
          </a:bodyPr>
          <a:lstStyle>
            <a:lvl1pPr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48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2. Informações Gerais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75556" y="1052736"/>
            <a:ext cx="7290810" cy="313253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0538">
              <a:spcAft>
                <a:spcPts val="2700"/>
              </a:spcAft>
              <a:defRPr/>
            </a:pPr>
            <a:r>
              <a:rPr lang="pt-BR" altLang="pt-BR" sz="2800" dirty="0">
                <a:solidFill>
                  <a:srgbClr val="002060"/>
                </a:solidFill>
              </a:rPr>
              <a:t>Temas tratados no texto da LDO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98623128"/>
              </p:ext>
            </p:extLst>
          </p:nvPr>
        </p:nvGraphicFramePr>
        <p:xfrm>
          <a:off x="575556" y="1700808"/>
          <a:ext cx="819267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http://www.nwk.edu.br/intro/wp-content/uploads/2016/04/SOF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8600" y1="40843" x2="28600" y2="40843"/>
                        <a14:foregroundMark x1="57700" y1="46840" x2="57700" y2="46840"/>
                        <a14:foregroundMark x1="54900" y1="35656" x2="54900" y2="35656"/>
                        <a14:foregroundMark x1="66500" y1="40194" x2="66500" y2="40194"/>
                        <a14:foregroundMark x1="64600" y1="47326" x2="64600" y2="47326"/>
                        <a14:foregroundMark x1="57400" y1="34198" x2="57400" y2="34198"/>
                        <a14:foregroundMark x1="35200" y1="54457" x2="35200" y2="54457"/>
                        <a14:foregroundMark x1="34500" y1="45543" x2="34500" y2="45543"/>
                        <a14:foregroundMark x1="32800" y1="29173" x2="32800" y2="29173"/>
                        <a14:foregroundMark x1="24200" y1="56078" x2="24200" y2="56078"/>
                        <a14:foregroundMark x1="44500" y1="52998" x2="44500" y2="52998"/>
                        <a14:foregroundMark x1="44100" y1="54943" x2="44100" y2="54943"/>
                        <a14:foregroundMark x1="47700" y1="58023" x2="47700" y2="58023"/>
                        <a14:foregroundMark x1="55500" y1="54295" x2="55500" y2="54295"/>
                        <a14:foregroundMark x1="67100" y1="45057" x2="67100" y2="45057"/>
                        <a14:foregroundMark x1="78300" y1="43274" x2="78300" y2="43274"/>
                        <a14:foregroundMark x1="77800" y1="27553" x2="77800" y2="27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126" y="5949280"/>
            <a:ext cx="1698512" cy="104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45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-14890" y="44624"/>
            <a:ext cx="9144000" cy="80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6" tIns="34529" rIns="69056" bIns="34529">
            <a:spAutoFit/>
          </a:bodyPr>
          <a:lstStyle>
            <a:lvl1pPr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48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2. Informações Gerais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95536" y="1052736"/>
            <a:ext cx="7290810" cy="313253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0538">
              <a:spcAft>
                <a:spcPts val="2700"/>
              </a:spcAft>
              <a:defRPr/>
            </a:pPr>
            <a:r>
              <a:rPr lang="pt-BR" altLang="pt-BR" sz="2800" dirty="0">
                <a:solidFill>
                  <a:srgbClr val="002060"/>
                </a:solidFill>
              </a:rPr>
              <a:t>Quantidade de propostas nos anos anteriores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1475656" y="1772812"/>
          <a:ext cx="5535615" cy="410446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494654"/>
                <a:gridCol w="1495437"/>
                <a:gridCol w="1495437"/>
                <a:gridCol w="1050087"/>
              </a:tblGrid>
              <a:tr h="41044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PLDO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27146" marB="27146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75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Emendas Apresentadas</a:t>
                      </a:r>
                      <a:r>
                        <a:rPr lang="pt-BR" sz="1800" baseline="0" dirty="0" smtClean="0">
                          <a:effectLst/>
                        </a:rPr>
                        <a:t> por: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27146" marB="2714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7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Total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75E"/>
                    </a:solidFill>
                  </a:tcPr>
                </a:tc>
              </a:tr>
              <a:tr h="41044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UOs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27146" marB="2714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err="1">
                          <a:solidFill>
                            <a:schemeClr val="bg1"/>
                          </a:solidFill>
                          <a:effectLst/>
                        </a:rPr>
                        <a:t>OSs</a:t>
                      </a: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 ou </a:t>
                      </a:r>
                      <a:r>
                        <a:rPr lang="pt-BR" sz="1800" b="1" dirty="0" err="1">
                          <a:solidFill>
                            <a:schemeClr val="bg1"/>
                          </a:solidFill>
                          <a:effectLst/>
                        </a:rPr>
                        <a:t>ATs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75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104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2012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27146" marB="27146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Sistema indisponível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27146" marB="27146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167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167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T w="12700" cmpd="sng">
                      <a:noFill/>
                    </a:lnT>
                  </a:tcPr>
                </a:tc>
              </a:tr>
              <a:tr h="4104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2013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27146" marB="271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37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27146" marB="271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133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170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4104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2014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27146" marB="271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72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27146" marB="271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149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221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4104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2015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27146" marB="271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28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27146" marB="271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65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93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4104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2016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27146" marB="271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48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27146" marB="271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88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136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4104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2017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27146" marB="271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40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27146" marB="271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84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124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4104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2018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27146" marB="271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43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27146" marB="271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70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113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4104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27146" marB="271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27146" marB="271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7164288" y="3380111"/>
            <a:ext cx="1979712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Fonte</a:t>
            </a:r>
            <a:r>
              <a:rPr lang="pt-BR" sz="12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 Banco de dados do SIOP.</a:t>
            </a:r>
          </a:p>
          <a:p>
            <a:endParaRPr lang="pt-BR" sz="12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200" dirty="0">
                <a:solidFill>
                  <a:srgbClr val="002060"/>
                </a:solidFill>
                <a:latin typeface="+mn-lt"/>
              </a:rPr>
              <a:t>Na tabela, não estão contabilizadas as propostas incluídas pelo próprio corpo técnico da SOF, que passam pelo mesmo processo de análise.</a:t>
            </a:r>
          </a:p>
        </p:txBody>
      </p:sp>
      <p:pic>
        <p:nvPicPr>
          <p:cNvPr id="7" name="Picture 2" descr="http://www.nwk.edu.br/intro/wp-content/uploads/2016/04/SO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8600" y1="40843" x2="28600" y2="40843"/>
                        <a14:foregroundMark x1="57700" y1="46840" x2="57700" y2="46840"/>
                        <a14:foregroundMark x1="54900" y1="35656" x2="54900" y2="35656"/>
                        <a14:foregroundMark x1="66500" y1="40194" x2="66500" y2="40194"/>
                        <a14:foregroundMark x1="64600" y1="47326" x2="64600" y2="47326"/>
                        <a14:foregroundMark x1="57400" y1="34198" x2="57400" y2="34198"/>
                        <a14:foregroundMark x1="35200" y1="54457" x2="35200" y2="54457"/>
                        <a14:foregroundMark x1="34500" y1="45543" x2="34500" y2="45543"/>
                        <a14:foregroundMark x1="32800" y1="29173" x2="32800" y2="29173"/>
                        <a14:foregroundMark x1="24200" y1="56078" x2="24200" y2="56078"/>
                        <a14:foregroundMark x1="44500" y1="52998" x2="44500" y2="52998"/>
                        <a14:foregroundMark x1="44100" y1="54943" x2="44100" y2="54943"/>
                        <a14:foregroundMark x1="47700" y1="58023" x2="47700" y2="58023"/>
                        <a14:foregroundMark x1="55500" y1="54295" x2="55500" y2="54295"/>
                        <a14:foregroundMark x1="67100" y1="45057" x2="67100" y2="45057"/>
                        <a14:foregroundMark x1="78300" y1="43274" x2="78300" y2="43274"/>
                        <a14:foregroundMark x1="77800" y1="27553" x2="77800" y2="27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126" y="5949280"/>
            <a:ext cx="1698512" cy="104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31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-14890" y="68966"/>
            <a:ext cx="9144000" cy="80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6" tIns="34529" rIns="69056" bIns="34529">
            <a:spAutoFit/>
          </a:bodyPr>
          <a:lstStyle>
            <a:lvl1pPr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48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pt-BR" altLang="pt-BR" sz="48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pt-BR" altLang="pt-BR" sz="48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Fluxo Geral do Processo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399764958"/>
              </p:ext>
            </p:extLst>
          </p:nvPr>
        </p:nvGraphicFramePr>
        <p:xfrm>
          <a:off x="107504" y="1124744"/>
          <a:ext cx="889559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3203848" y="6165304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17375E"/>
                </a:solidFill>
                <a:latin typeface="+mn-lt"/>
              </a:rPr>
              <a:t>* A descentralização </a:t>
            </a:r>
            <a:r>
              <a:rPr lang="pt-BR" sz="1400" dirty="0">
                <a:solidFill>
                  <a:srgbClr val="17375E"/>
                </a:solidFill>
                <a:latin typeface="+mn-lt"/>
              </a:rPr>
              <a:t>de janelas de trabalho para Unidades Orçamentárias é uma decisão de cada Órgão Setorial.</a:t>
            </a:r>
          </a:p>
        </p:txBody>
      </p:sp>
      <p:pic>
        <p:nvPicPr>
          <p:cNvPr id="8" name="Picture 2" descr="http://www.nwk.edu.br/intro/wp-content/uploads/2016/04/SOF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8600" y1="40843" x2="28600" y2="40843"/>
                        <a14:foregroundMark x1="57700" y1="46840" x2="57700" y2="46840"/>
                        <a14:foregroundMark x1="54900" y1="35656" x2="54900" y2="35656"/>
                        <a14:foregroundMark x1="66500" y1="40194" x2="66500" y2="40194"/>
                        <a14:foregroundMark x1="64600" y1="47326" x2="64600" y2="47326"/>
                        <a14:foregroundMark x1="57400" y1="34198" x2="57400" y2="34198"/>
                        <a14:foregroundMark x1="35200" y1="54457" x2="35200" y2="54457"/>
                        <a14:foregroundMark x1="34500" y1="45543" x2="34500" y2="45543"/>
                        <a14:foregroundMark x1="32800" y1="29173" x2="32800" y2="29173"/>
                        <a14:foregroundMark x1="24200" y1="56078" x2="24200" y2="56078"/>
                        <a14:foregroundMark x1="44500" y1="52998" x2="44500" y2="52998"/>
                        <a14:foregroundMark x1="44100" y1="54943" x2="44100" y2="54943"/>
                        <a14:foregroundMark x1="47700" y1="58023" x2="47700" y2="58023"/>
                        <a14:foregroundMark x1="55500" y1="54295" x2="55500" y2="54295"/>
                        <a14:foregroundMark x1="67100" y1="45057" x2="67100" y2="45057"/>
                        <a14:foregroundMark x1="78300" y1="43274" x2="78300" y2="43274"/>
                        <a14:foregroundMark x1="77800" y1="27553" x2="77800" y2="27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126" y="5949280"/>
            <a:ext cx="1698512" cy="104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0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9502" y="44624"/>
            <a:ext cx="9144000" cy="80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6" tIns="34529" rIns="69056" bIns="34529">
            <a:spAutoFit/>
          </a:bodyPr>
          <a:lstStyle>
            <a:lvl1pPr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48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4</a:t>
            </a:r>
            <a:r>
              <a:rPr lang="pt-BR" altLang="pt-BR" sz="48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pt-BR" altLang="pt-BR" sz="48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Participantes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521042" y="980728"/>
            <a:ext cx="8280920" cy="511008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dirty="0" smtClean="0">
                <a:solidFill>
                  <a:srgbClr val="002060"/>
                </a:solidFill>
              </a:rPr>
              <a:t>4.1</a:t>
            </a:r>
            <a:r>
              <a:rPr lang="pt-BR" sz="2800" b="1" dirty="0" smtClean="0">
                <a:solidFill>
                  <a:srgbClr val="002060"/>
                </a:solidFill>
              </a:rPr>
              <a:t>. Agentes </a:t>
            </a:r>
            <a:r>
              <a:rPr lang="pt-BR" sz="2800" b="1" dirty="0">
                <a:solidFill>
                  <a:srgbClr val="002060"/>
                </a:solidFill>
              </a:rPr>
              <a:t>Técnicos (</a:t>
            </a:r>
            <a:r>
              <a:rPr lang="pt-BR" sz="2800" b="1" dirty="0" err="1">
                <a:solidFill>
                  <a:srgbClr val="002060"/>
                </a:solidFill>
              </a:rPr>
              <a:t>ATs</a:t>
            </a:r>
            <a:r>
              <a:rPr lang="pt-BR" sz="2800" b="1" dirty="0">
                <a:solidFill>
                  <a:srgbClr val="002060"/>
                </a:solidFill>
              </a:rPr>
              <a:t>)</a:t>
            </a:r>
          </a:p>
          <a:p>
            <a:pPr lvl="1"/>
            <a:r>
              <a:rPr lang="pt-BR" sz="2400" dirty="0">
                <a:solidFill>
                  <a:srgbClr val="002060"/>
                </a:solidFill>
              </a:rPr>
              <a:t>Unidades </a:t>
            </a:r>
            <a:r>
              <a:rPr lang="pt-BR" sz="2400" u="sng" dirty="0">
                <a:solidFill>
                  <a:schemeClr val="accent3">
                    <a:lumMod val="75000"/>
                  </a:schemeClr>
                </a:solidFill>
              </a:rPr>
              <a:t>finalísticas</a:t>
            </a:r>
            <a:r>
              <a:rPr lang="pt-BR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sz="2400" dirty="0">
                <a:solidFill>
                  <a:srgbClr val="002060"/>
                </a:solidFill>
              </a:rPr>
              <a:t>vinculadas a Presidência, ME e CGU.</a:t>
            </a:r>
          </a:p>
          <a:p>
            <a:pPr lvl="1"/>
            <a:r>
              <a:rPr lang="pt-BR" sz="2400" dirty="0">
                <a:solidFill>
                  <a:srgbClr val="002060"/>
                </a:solidFill>
              </a:rPr>
              <a:t>Apresentam propostas de </a:t>
            </a:r>
            <a:r>
              <a:rPr lang="pt-BR" sz="2400" u="sng" dirty="0">
                <a:solidFill>
                  <a:schemeClr val="accent3">
                    <a:lumMod val="75000"/>
                  </a:schemeClr>
                </a:solidFill>
              </a:rPr>
              <a:t>emenda</a:t>
            </a:r>
            <a:r>
              <a:rPr lang="pt-BR" sz="2400" dirty="0">
                <a:solidFill>
                  <a:srgbClr val="002060"/>
                </a:solidFill>
              </a:rPr>
              <a:t> ao PLDO, referentes a suas atribuições finalísticas.</a:t>
            </a:r>
          </a:p>
          <a:p>
            <a:pPr lvl="1"/>
            <a:r>
              <a:rPr lang="pt-BR" sz="2400" dirty="0">
                <a:solidFill>
                  <a:srgbClr val="002060"/>
                </a:solidFill>
              </a:rPr>
              <a:t>Elaboram </a:t>
            </a:r>
            <a:r>
              <a:rPr lang="pt-BR" sz="2400" u="sng" dirty="0">
                <a:solidFill>
                  <a:schemeClr val="accent3">
                    <a:lumMod val="75000"/>
                  </a:schemeClr>
                </a:solidFill>
              </a:rPr>
              <a:t>pareceres</a:t>
            </a:r>
            <a:r>
              <a:rPr lang="pt-BR" sz="2400" dirty="0">
                <a:solidFill>
                  <a:srgbClr val="002060"/>
                </a:solidFill>
              </a:rPr>
              <a:t>, sob demanda, a respeito de propostas de emenda em suas áreas de especialidade</a:t>
            </a:r>
            <a:r>
              <a:rPr lang="pt-BR" sz="2400" dirty="0" smtClean="0">
                <a:solidFill>
                  <a:srgbClr val="002060"/>
                </a:solidFill>
              </a:rPr>
              <a:t>.</a:t>
            </a:r>
            <a:endParaRPr lang="pt-BR" sz="2400" dirty="0">
              <a:solidFill>
                <a:srgbClr val="002060"/>
              </a:solidFill>
            </a:endParaRPr>
          </a:p>
        </p:txBody>
      </p:sp>
      <p:pic>
        <p:nvPicPr>
          <p:cNvPr id="6" name="Picture 2" descr="http://www.nwk.edu.br/intro/wp-content/uploads/2016/04/SO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8600" y1="40843" x2="28600" y2="40843"/>
                        <a14:foregroundMark x1="57700" y1="46840" x2="57700" y2="46840"/>
                        <a14:foregroundMark x1="54900" y1="35656" x2="54900" y2="35656"/>
                        <a14:foregroundMark x1="66500" y1="40194" x2="66500" y2="40194"/>
                        <a14:foregroundMark x1="64600" y1="47326" x2="64600" y2="47326"/>
                        <a14:foregroundMark x1="57400" y1="34198" x2="57400" y2="34198"/>
                        <a14:foregroundMark x1="35200" y1="54457" x2="35200" y2="54457"/>
                        <a14:foregroundMark x1="34500" y1="45543" x2="34500" y2="45543"/>
                        <a14:foregroundMark x1="32800" y1="29173" x2="32800" y2="29173"/>
                        <a14:foregroundMark x1="24200" y1="56078" x2="24200" y2="56078"/>
                        <a14:foregroundMark x1="44500" y1="52998" x2="44500" y2="52998"/>
                        <a14:foregroundMark x1="44100" y1="54943" x2="44100" y2="54943"/>
                        <a14:foregroundMark x1="47700" y1="58023" x2="47700" y2="58023"/>
                        <a14:foregroundMark x1="55500" y1="54295" x2="55500" y2="54295"/>
                        <a14:foregroundMark x1="67100" y1="45057" x2="67100" y2="45057"/>
                        <a14:foregroundMark x1="78300" y1="43274" x2="78300" y2="43274"/>
                        <a14:foregroundMark x1="77800" y1="27553" x2="77800" y2="27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126" y="5949280"/>
            <a:ext cx="1698512" cy="104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89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9502" y="44624"/>
            <a:ext cx="9144000" cy="80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6" tIns="34529" rIns="69056" bIns="34529">
            <a:spAutoFit/>
          </a:bodyPr>
          <a:lstStyle>
            <a:lvl1pPr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48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4. </a:t>
            </a:r>
            <a:r>
              <a:rPr lang="pt-BR" altLang="pt-BR" sz="48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Participantes</a:t>
            </a:r>
          </a:p>
        </p:txBody>
      </p:sp>
      <p:pic>
        <p:nvPicPr>
          <p:cNvPr id="7" name="Picture 2" descr="http://www.nwk.edu.br/intro/wp-content/uploads/2016/04/SO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8600" y1="40843" x2="28600" y2="40843"/>
                        <a14:foregroundMark x1="57700" y1="46840" x2="57700" y2="46840"/>
                        <a14:foregroundMark x1="54900" y1="35656" x2="54900" y2="35656"/>
                        <a14:foregroundMark x1="66500" y1="40194" x2="66500" y2="40194"/>
                        <a14:foregroundMark x1="64600" y1="47326" x2="64600" y2="47326"/>
                        <a14:foregroundMark x1="57400" y1="34198" x2="57400" y2="34198"/>
                        <a14:foregroundMark x1="35200" y1="54457" x2="35200" y2="54457"/>
                        <a14:foregroundMark x1="34500" y1="45543" x2="34500" y2="45543"/>
                        <a14:foregroundMark x1="32800" y1="29173" x2="32800" y2="29173"/>
                        <a14:foregroundMark x1="24200" y1="56078" x2="24200" y2="56078"/>
                        <a14:foregroundMark x1="44500" y1="52998" x2="44500" y2="52998"/>
                        <a14:foregroundMark x1="44100" y1="54943" x2="44100" y2="54943"/>
                        <a14:foregroundMark x1="47700" y1="58023" x2="47700" y2="58023"/>
                        <a14:foregroundMark x1="55500" y1="54295" x2="55500" y2="54295"/>
                        <a14:foregroundMark x1="67100" y1="45057" x2="67100" y2="45057"/>
                        <a14:foregroundMark x1="78300" y1="43274" x2="78300" y2="43274"/>
                        <a14:foregroundMark x1="77800" y1="27553" x2="77800" y2="27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126" y="5949280"/>
            <a:ext cx="1698512" cy="104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415646414"/>
              </p:ext>
            </p:extLst>
          </p:nvPr>
        </p:nvGraphicFramePr>
        <p:xfrm>
          <a:off x="251520" y="1700808"/>
          <a:ext cx="878497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Retângulo 7"/>
          <p:cNvSpPr/>
          <p:nvPr/>
        </p:nvSpPr>
        <p:spPr>
          <a:xfrm>
            <a:off x="251520" y="2150888"/>
            <a:ext cx="4356000" cy="270000"/>
          </a:xfrm>
          <a:prstGeom prst="rect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Retângulo 8"/>
          <p:cNvSpPr/>
          <p:nvPr/>
        </p:nvSpPr>
        <p:spPr>
          <a:xfrm>
            <a:off x="251520" y="2226443"/>
            <a:ext cx="155423" cy="155423"/>
          </a:xfrm>
          <a:prstGeom prst="rect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521042" y="980728"/>
            <a:ext cx="8280920" cy="511008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dirty="0">
                <a:solidFill>
                  <a:srgbClr val="002060"/>
                </a:solidFill>
              </a:rPr>
              <a:t>Agentes Técnicos (</a:t>
            </a:r>
            <a:r>
              <a:rPr lang="pt-BR" sz="2800" b="1" dirty="0" err="1">
                <a:solidFill>
                  <a:srgbClr val="002060"/>
                </a:solidFill>
              </a:rPr>
              <a:t>ATs</a:t>
            </a:r>
            <a:r>
              <a:rPr lang="pt-BR" sz="2800" b="1" dirty="0" smtClean="0">
                <a:solidFill>
                  <a:srgbClr val="002060"/>
                </a:solidFill>
              </a:rPr>
              <a:t>)</a:t>
            </a:r>
            <a:endParaRPr lang="pt-BR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6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9502" y="44624"/>
            <a:ext cx="9144000" cy="80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6" tIns="34529" rIns="69056" bIns="34529">
            <a:spAutoFit/>
          </a:bodyPr>
          <a:lstStyle>
            <a:lvl1pPr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48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4. </a:t>
            </a:r>
            <a:r>
              <a:rPr lang="pt-BR" altLang="pt-BR" sz="48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Participantes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539552" y="983210"/>
            <a:ext cx="8280920" cy="511008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dirty="0" smtClean="0">
                <a:solidFill>
                  <a:srgbClr val="002060"/>
                </a:solidFill>
              </a:rPr>
              <a:t>4.2</a:t>
            </a:r>
            <a:r>
              <a:rPr lang="pt-BR" sz="2800" b="1" dirty="0" smtClean="0">
                <a:solidFill>
                  <a:srgbClr val="002060"/>
                </a:solidFill>
              </a:rPr>
              <a:t>. Unidades </a:t>
            </a:r>
            <a:r>
              <a:rPr lang="pt-BR" sz="2800" b="1" dirty="0">
                <a:solidFill>
                  <a:srgbClr val="002060"/>
                </a:solidFill>
              </a:rPr>
              <a:t>Orçamentárias (UOs)</a:t>
            </a:r>
            <a:endParaRPr lang="pt-BR" sz="2800" dirty="0">
              <a:solidFill>
                <a:srgbClr val="002060"/>
              </a:solidFill>
            </a:endParaRPr>
          </a:p>
          <a:p>
            <a:pPr lvl="1"/>
            <a:r>
              <a:rPr lang="pt-BR" sz="2400" u="sng" dirty="0">
                <a:solidFill>
                  <a:schemeClr val="accent3">
                    <a:lumMod val="75000"/>
                  </a:schemeClr>
                </a:solidFill>
              </a:rPr>
              <a:t>Propõem</a:t>
            </a:r>
            <a:r>
              <a:rPr lang="pt-BR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sz="2400" dirty="0">
                <a:solidFill>
                  <a:srgbClr val="002060"/>
                </a:solidFill>
              </a:rPr>
              <a:t>emendas e justificativas;</a:t>
            </a:r>
          </a:p>
          <a:p>
            <a:pPr lvl="1"/>
            <a:r>
              <a:rPr lang="pt-BR" sz="2400" u="sng" dirty="0">
                <a:solidFill>
                  <a:schemeClr val="accent3">
                    <a:lumMod val="75000"/>
                  </a:schemeClr>
                </a:solidFill>
              </a:rPr>
              <a:t>Analisam</a:t>
            </a:r>
            <a:r>
              <a:rPr lang="pt-BR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sz="2400" dirty="0">
                <a:solidFill>
                  <a:srgbClr val="002060"/>
                </a:solidFill>
              </a:rPr>
              <a:t>emendas propostas internamente; </a:t>
            </a:r>
          </a:p>
          <a:p>
            <a:pPr lvl="1"/>
            <a:r>
              <a:rPr lang="pt-BR" sz="2400" dirty="0">
                <a:solidFill>
                  <a:srgbClr val="002060"/>
                </a:solidFill>
              </a:rPr>
              <a:t>Encaminham propostas para OS.</a:t>
            </a:r>
          </a:p>
          <a:p>
            <a:pPr marL="0" indent="0">
              <a:buNone/>
            </a:pPr>
            <a:endParaRPr lang="pt-BR" sz="2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t-BR" sz="2800" b="1" dirty="0" smtClean="0">
                <a:solidFill>
                  <a:srgbClr val="002060"/>
                </a:solidFill>
              </a:rPr>
              <a:t>4.3</a:t>
            </a:r>
            <a:r>
              <a:rPr lang="pt-BR" sz="2800" b="1" dirty="0" smtClean="0">
                <a:solidFill>
                  <a:srgbClr val="002060"/>
                </a:solidFill>
              </a:rPr>
              <a:t>. Órgãos </a:t>
            </a:r>
            <a:r>
              <a:rPr lang="pt-BR" sz="2800" b="1" dirty="0">
                <a:solidFill>
                  <a:srgbClr val="002060"/>
                </a:solidFill>
              </a:rPr>
              <a:t>Setoriais (</a:t>
            </a:r>
            <a:r>
              <a:rPr lang="pt-BR" sz="2800" b="1" dirty="0" err="1">
                <a:solidFill>
                  <a:srgbClr val="002060"/>
                </a:solidFill>
              </a:rPr>
              <a:t>OSs</a:t>
            </a:r>
            <a:r>
              <a:rPr lang="pt-BR" sz="2800" b="1" dirty="0">
                <a:solidFill>
                  <a:srgbClr val="002060"/>
                </a:solidFill>
              </a:rPr>
              <a:t>)</a:t>
            </a:r>
            <a:endParaRPr lang="pt-BR" sz="2800" dirty="0">
              <a:solidFill>
                <a:srgbClr val="002060"/>
              </a:solidFill>
            </a:endParaRPr>
          </a:p>
          <a:p>
            <a:pPr lvl="1"/>
            <a:r>
              <a:rPr lang="pt-BR" sz="2400" dirty="0">
                <a:solidFill>
                  <a:srgbClr val="002060"/>
                </a:solidFill>
              </a:rPr>
              <a:t>Podem abrir </a:t>
            </a:r>
            <a:r>
              <a:rPr lang="pt-BR" sz="2400" u="sng" dirty="0">
                <a:solidFill>
                  <a:schemeClr val="accent3">
                    <a:lumMod val="75000"/>
                  </a:schemeClr>
                </a:solidFill>
              </a:rPr>
              <a:t>janela de trabalho</a:t>
            </a:r>
            <a:r>
              <a:rPr lang="pt-BR" sz="2400" dirty="0">
                <a:solidFill>
                  <a:srgbClr val="002060"/>
                </a:solidFill>
              </a:rPr>
              <a:t> para UOs; </a:t>
            </a:r>
          </a:p>
          <a:p>
            <a:pPr lvl="1"/>
            <a:r>
              <a:rPr lang="pt-BR" sz="2400" u="sng" dirty="0">
                <a:solidFill>
                  <a:schemeClr val="accent3">
                    <a:lumMod val="75000"/>
                  </a:schemeClr>
                </a:solidFill>
              </a:rPr>
              <a:t>Analisam</a:t>
            </a:r>
            <a:r>
              <a:rPr lang="pt-BR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sz="2400" dirty="0">
                <a:solidFill>
                  <a:srgbClr val="002060"/>
                </a:solidFill>
              </a:rPr>
              <a:t>emendas das UOs e do próprio OS; </a:t>
            </a:r>
          </a:p>
          <a:p>
            <a:pPr lvl="1"/>
            <a:r>
              <a:rPr lang="pt-BR" sz="2400" u="sng" dirty="0">
                <a:solidFill>
                  <a:schemeClr val="accent3">
                    <a:lumMod val="75000"/>
                  </a:schemeClr>
                </a:solidFill>
              </a:rPr>
              <a:t>Propõem</a:t>
            </a:r>
            <a:r>
              <a:rPr lang="pt-BR" sz="2400" dirty="0">
                <a:solidFill>
                  <a:srgbClr val="002060"/>
                </a:solidFill>
              </a:rPr>
              <a:t> emendas e justificativas; </a:t>
            </a:r>
          </a:p>
          <a:p>
            <a:pPr lvl="1"/>
            <a:r>
              <a:rPr lang="pt-BR" sz="2400" dirty="0">
                <a:solidFill>
                  <a:srgbClr val="002060"/>
                </a:solidFill>
              </a:rPr>
              <a:t>Encaminham propostas para SOF.</a:t>
            </a:r>
          </a:p>
          <a:p>
            <a:pPr lvl="1"/>
            <a:endParaRPr lang="pt-BR" sz="2400" dirty="0">
              <a:solidFill>
                <a:srgbClr val="002060"/>
              </a:solidFill>
            </a:endParaRPr>
          </a:p>
        </p:txBody>
      </p:sp>
      <p:pic>
        <p:nvPicPr>
          <p:cNvPr id="6" name="Picture 2" descr="http://www.nwk.edu.br/intro/wp-content/uploads/2016/04/SO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8600" y1="40843" x2="28600" y2="40843"/>
                        <a14:foregroundMark x1="57700" y1="46840" x2="57700" y2="46840"/>
                        <a14:foregroundMark x1="54900" y1="35656" x2="54900" y2="35656"/>
                        <a14:foregroundMark x1="66500" y1="40194" x2="66500" y2="40194"/>
                        <a14:foregroundMark x1="64600" y1="47326" x2="64600" y2="47326"/>
                        <a14:foregroundMark x1="57400" y1="34198" x2="57400" y2="34198"/>
                        <a14:foregroundMark x1="35200" y1="54457" x2="35200" y2="54457"/>
                        <a14:foregroundMark x1="34500" y1="45543" x2="34500" y2="45543"/>
                        <a14:foregroundMark x1="32800" y1="29173" x2="32800" y2="29173"/>
                        <a14:foregroundMark x1="24200" y1="56078" x2="24200" y2="56078"/>
                        <a14:foregroundMark x1="44500" y1="52998" x2="44500" y2="52998"/>
                        <a14:foregroundMark x1="44100" y1="54943" x2="44100" y2="54943"/>
                        <a14:foregroundMark x1="47700" y1="58023" x2="47700" y2="58023"/>
                        <a14:foregroundMark x1="55500" y1="54295" x2="55500" y2="54295"/>
                        <a14:foregroundMark x1="67100" y1="45057" x2="67100" y2="45057"/>
                        <a14:foregroundMark x1="78300" y1="43274" x2="78300" y2="43274"/>
                        <a14:foregroundMark x1="77800" y1="27553" x2="77800" y2="27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126" y="5949280"/>
            <a:ext cx="1698512" cy="104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51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21991</TotalTime>
  <Words>1026</Words>
  <Application>Microsoft Office PowerPoint</Application>
  <PresentationFormat>Apresentação na tela (4:3)</PresentationFormat>
  <Paragraphs>231</Paragraphs>
  <Slides>16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Tema do Office</vt:lpstr>
      <vt:lpstr> Projeto de Lei de Diretrizes Orçamentárias para 2020 (PLDO-2020)   Abertura do Processo  Fevereiro de 2019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Programação financeira e orçamentária 2016</dc:title>
  <dc:creator>07901256761</dc:creator>
  <cp:lastModifiedBy>Bruno César Grossi de Souza</cp:lastModifiedBy>
  <cp:revision>2083</cp:revision>
  <cp:lastPrinted>2018-01-25T11:19:11Z</cp:lastPrinted>
  <dcterms:created xsi:type="dcterms:W3CDTF">2016-02-04T12:54:23Z</dcterms:created>
  <dcterms:modified xsi:type="dcterms:W3CDTF">2019-02-13T11:24:02Z</dcterms:modified>
</cp:coreProperties>
</file>